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0" r:id="rId2"/>
    <p:sldId id="269" r:id="rId3"/>
    <p:sldId id="276" r:id="rId4"/>
    <p:sldId id="257" r:id="rId5"/>
    <p:sldId id="277" r:id="rId6"/>
    <p:sldId id="275" r:id="rId7"/>
    <p:sldId id="278" r:id="rId8"/>
    <p:sldId id="261" r:id="rId9"/>
    <p:sldId id="281" r:id="rId10"/>
    <p:sldId id="265" r:id="rId11"/>
    <p:sldId id="282" r:id="rId12"/>
    <p:sldId id="272" r:id="rId13"/>
    <p:sldId id="273" r:id="rId14"/>
    <p:sldId id="296" r:id="rId15"/>
    <p:sldId id="294" r:id="rId16"/>
    <p:sldId id="295" r:id="rId17"/>
    <p:sldId id="293" r:id="rId18"/>
    <p:sldId id="292" r:id="rId19"/>
    <p:sldId id="289" r:id="rId20"/>
    <p:sldId id="297" r:id="rId21"/>
    <p:sldId id="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B7CAD3-BE2B-4419-8AB9-6C0DDFD47BC1}">
          <p14:sldIdLst>
            <p14:sldId id="280"/>
            <p14:sldId id="269"/>
            <p14:sldId id="276"/>
            <p14:sldId id="257"/>
            <p14:sldId id="277"/>
            <p14:sldId id="275"/>
            <p14:sldId id="278"/>
            <p14:sldId id="261"/>
            <p14:sldId id="281"/>
            <p14:sldId id="265"/>
            <p14:sldId id="282"/>
            <p14:sldId id="272"/>
            <p14:sldId id="273"/>
            <p14:sldId id="296"/>
            <p14:sldId id="294"/>
            <p14:sldId id="295"/>
            <p14:sldId id="293"/>
            <p14:sldId id="292"/>
            <p14:sldId id="289"/>
            <p14:sldId id="297"/>
            <p14:sldId id="2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7" autoAdjust="0"/>
    <p:restoredTop sz="94660"/>
  </p:normalViewPr>
  <p:slideViewPr>
    <p:cSldViewPr snapToGrid="0">
      <p:cViewPr varScale="1">
        <p:scale>
          <a:sx n="119" d="100"/>
          <a:sy n="119" d="100"/>
        </p:scale>
        <p:origin x="216" y="114"/>
      </p:cViewPr>
      <p:guideLst/>
    </p:cSldViewPr>
  </p:slideViewPr>
  <p:notesTextViewPr>
    <p:cViewPr>
      <p:scale>
        <a:sx n="1" d="1"/>
        <a:sy n="1" d="1"/>
      </p:scale>
      <p:origin x="0" y="0"/>
    </p:cViewPr>
  </p:notesTextViewPr>
  <p:notesViewPr>
    <p:cSldViewPr snapToGrid="0">
      <p:cViewPr varScale="1">
        <p:scale>
          <a:sx n="81" d="100"/>
          <a:sy n="81" d="100"/>
        </p:scale>
        <p:origin x="203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C4E0E9-3C98-4F73-9111-9D6BC7E484E4}"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B1C43BE2-0E50-48CF-9992-1FB7E1344B96}">
      <dgm:prSet/>
      <dgm:spPr/>
      <dgm:t>
        <a:bodyPr/>
        <a:lstStyle/>
        <a:p>
          <a:r>
            <a:rPr lang="en-US"/>
            <a:t>Federal Wildland Fire Fighters (Total): 15,000</a:t>
          </a:r>
        </a:p>
      </dgm:t>
    </dgm:pt>
    <dgm:pt modelId="{5B544202-4A54-4ED7-AF50-EA84A2719D8D}" type="parTrans" cxnId="{4C0F882F-5327-44F7-9E62-411FCDEC1A39}">
      <dgm:prSet/>
      <dgm:spPr/>
      <dgm:t>
        <a:bodyPr/>
        <a:lstStyle/>
        <a:p>
          <a:endParaRPr lang="en-US"/>
        </a:p>
      </dgm:t>
    </dgm:pt>
    <dgm:pt modelId="{E0B9E961-1BDD-4A16-8EA9-63ACB37999B1}" type="sibTrans" cxnId="{4C0F882F-5327-44F7-9E62-411FCDEC1A39}">
      <dgm:prSet/>
      <dgm:spPr/>
      <dgm:t>
        <a:bodyPr/>
        <a:lstStyle/>
        <a:p>
          <a:endParaRPr lang="en-US"/>
        </a:p>
      </dgm:t>
    </dgm:pt>
    <dgm:pt modelId="{E383F19D-EE46-4666-868D-D1FC6CCA746A}">
      <dgm:prSet/>
      <dgm:spPr/>
      <dgm:t>
        <a:bodyPr/>
        <a:lstStyle/>
        <a:p>
          <a:r>
            <a:rPr lang="en-US"/>
            <a:t>Department of Interior – 5,000 Wildland Fire Fighters</a:t>
          </a:r>
        </a:p>
      </dgm:t>
    </dgm:pt>
    <dgm:pt modelId="{73AF98A4-C2E5-420E-B6A2-D2D9CE5F2E3D}" type="parTrans" cxnId="{E9E31788-D394-40A3-8D5E-01AF11E385C7}">
      <dgm:prSet/>
      <dgm:spPr/>
      <dgm:t>
        <a:bodyPr/>
        <a:lstStyle/>
        <a:p>
          <a:endParaRPr lang="en-US"/>
        </a:p>
      </dgm:t>
    </dgm:pt>
    <dgm:pt modelId="{0684521C-34A1-4064-A376-A6EAB8396D13}" type="sibTrans" cxnId="{E9E31788-D394-40A3-8D5E-01AF11E385C7}">
      <dgm:prSet/>
      <dgm:spPr/>
      <dgm:t>
        <a:bodyPr/>
        <a:lstStyle/>
        <a:p>
          <a:endParaRPr lang="en-US"/>
        </a:p>
      </dgm:t>
    </dgm:pt>
    <dgm:pt modelId="{646FD108-A4C4-4B70-A039-C9618F5F12F1}">
      <dgm:prSet/>
      <dgm:spPr/>
      <dgm:t>
        <a:bodyPr/>
        <a:lstStyle/>
        <a:p>
          <a:r>
            <a:rPr lang="en-US"/>
            <a:t>Bureau of Land Management </a:t>
          </a:r>
        </a:p>
      </dgm:t>
    </dgm:pt>
    <dgm:pt modelId="{565932B1-9EC0-45CF-B161-2652BA8F91E9}" type="parTrans" cxnId="{92233306-7E86-40D7-9F2C-95B22A0E0010}">
      <dgm:prSet/>
      <dgm:spPr/>
      <dgm:t>
        <a:bodyPr/>
        <a:lstStyle/>
        <a:p>
          <a:endParaRPr lang="en-US"/>
        </a:p>
      </dgm:t>
    </dgm:pt>
    <dgm:pt modelId="{0AFC6153-4F4D-4245-9322-B8B49B2CF126}" type="sibTrans" cxnId="{92233306-7E86-40D7-9F2C-95B22A0E0010}">
      <dgm:prSet/>
      <dgm:spPr/>
      <dgm:t>
        <a:bodyPr/>
        <a:lstStyle/>
        <a:p>
          <a:endParaRPr lang="en-US"/>
        </a:p>
      </dgm:t>
    </dgm:pt>
    <dgm:pt modelId="{4E7AA53D-D5F4-4F31-B90E-7B83CCF38F99}">
      <dgm:prSet/>
      <dgm:spPr/>
      <dgm:t>
        <a:bodyPr/>
        <a:lstStyle/>
        <a:p>
          <a:r>
            <a:rPr lang="en-US"/>
            <a:t>US Fish and Wildlife Service </a:t>
          </a:r>
        </a:p>
      </dgm:t>
    </dgm:pt>
    <dgm:pt modelId="{31B06D8D-3423-4FD8-BF81-44B3D55DE36E}" type="parTrans" cxnId="{B7D01D4A-6116-495F-A8F7-312092211F1C}">
      <dgm:prSet/>
      <dgm:spPr/>
      <dgm:t>
        <a:bodyPr/>
        <a:lstStyle/>
        <a:p>
          <a:endParaRPr lang="en-US"/>
        </a:p>
      </dgm:t>
    </dgm:pt>
    <dgm:pt modelId="{5DC58852-476D-40A5-9E35-FA6051704F79}" type="sibTrans" cxnId="{B7D01D4A-6116-495F-A8F7-312092211F1C}">
      <dgm:prSet/>
      <dgm:spPr/>
      <dgm:t>
        <a:bodyPr/>
        <a:lstStyle/>
        <a:p>
          <a:endParaRPr lang="en-US"/>
        </a:p>
      </dgm:t>
    </dgm:pt>
    <dgm:pt modelId="{C8C313F0-C0C0-495D-9009-DBC1A2298FF0}">
      <dgm:prSet/>
      <dgm:spPr/>
      <dgm:t>
        <a:bodyPr/>
        <a:lstStyle/>
        <a:p>
          <a:r>
            <a:rPr lang="en-US"/>
            <a:t>National Park Service</a:t>
          </a:r>
        </a:p>
      </dgm:t>
    </dgm:pt>
    <dgm:pt modelId="{9307F6FB-78D3-4368-AAAE-902CF5CB79C8}" type="parTrans" cxnId="{0ECBD8F9-0C9C-43DA-A8A2-9A936A43C575}">
      <dgm:prSet/>
      <dgm:spPr/>
      <dgm:t>
        <a:bodyPr/>
        <a:lstStyle/>
        <a:p>
          <a:endParaRPr lang="en-US"/>
        </a:p>
      </dgm:t>
    </dgm:pt>
    <dgm:pt modelId="{71A939D6-5EB7-4FDC-9DB1-2D51136DA0DD}" type="sibTrans" cxnId="{0ECBD8F9-0C9C-43DA-A8A2-9A936A43C575}">
      <dgm:prSet/>
      <dgm:spPr/>
      <dgm:t>
        <a:bodyPr/>
        <a:lstStyle/>
        <a:p>
          <a:endParaRPr lang="en-US"/>
        </a:p>
      </dgm:t>
    </dgm:pt>
    <dgm:pt modelId="{2A69312F-88EC-44F8-B33A-00639BD3C5C3}">
      <dgm:prSet/>
      <dgm:spPr/>
      <dgm:t>
        <a:bodyPr/>
        <a:lstStyle/>
        <a:p>
          <a:r>
            <a:rPr lang="en-US"/>
            <a:t>Bureau  of Indian Affairs</a:t>
          </a:r>
        </a:p>
      </dgm:t>
    </dgm:pt>
    <dgm:pt modelId="{B618C7FC-2B69-4888-8995-C21D6104DADF}" type="parTrans" cxnId="{FE039E5B-9924-403C-9FDC-82960A3FB2F6}">
      <dgm:prSet/>
      <dgm:spPr/>
      <dgm:t>
        <a:bodyPr/>
        <a:lstStyle/>
        <a:p>
          <a:endParaRPr lang="en-US"/>
        </a:p>
      </dgm:t>
    </dgm:pt>
    <dgm:pt modelId="{908F262E-ABF7-457F-AC96-5549E946FD73}" type="sibTrans" cxnId="{FE039E5B-9924-403C-9FDC-82960A3FB2F6}">
      <dgm:prSet/>
      <dgm:spPr/>
      <dgm:t>
        <a:bodyPr/>
        <a:lstStyle/>
        <a:p>
          <a:endParaRPr lang="en-US"/>
        </a:p>
      </dgm:t>
    </dgm:pt>
    <dgm:pt modelId="{AF9C32C5-FFAE-48FD-BAD1-ABA597AD2D4B}">
      <dgm:prSet/>
      <dgm:spPr/>
      <dgm:t>
        <a:bodyPr/>
        <a:lstStyle/>
        <a:p>
          <a:r>
            <a:rPr lang="en-US"/>
            <a:t>US Department of Agriculture – 10,000 Wildland Fire Fighters</a:t>
          </a:r>
        </a:p>
      </dgm:t>
    </dgm:pt>
    <dgm:pt modelId="{3CCC837A-7C96-41A6-B49C-7CB2C8CC1517}" type="parTrans" cxnId="{1F6E0229-1FF9-4E9F-95F7-7AD7A9C9B6F0}">
      <dgm:prSet/>
      <dgm:spPr/>
      <dgm:t>
        <a:bodyPr/>
        <a:lstStyle/>
        <a:p>
          <a:endParaRPr lang="en-US"/>
        </a:p>
      </dgm:t>
    </dgm:pt>
    <dgm:pt modelId="{0B811B69-BE0F-4AF1-B962-5F2F5F5A0D8C}" type="sibTrans" cxnId="{1F6E0229-1FF9-4E9F-95F7-7AD7A9C9B6F0}">
      <dgm:prSet/>
      <dgm:spPr/>
      <dgm:t>
        <a:bodyPr/>
        <a:lstStyle/>
        <a:p>
          <a:endParaRPr lang="en-US"/>
        </a:p>
      </dgm:t>
    </dgm:pt>
    <dgm:pt modelId="{A0D55EF2-8A31-4ABC-ACD0-BD7ED0F38BB4}">
      <dgm:prSet/>
      <dgm:spPr/>
      <dgm:t>
        <a:bodyPr/>
        <a:lstStyle/>
        <a:p>
          <a:r>
            <a:rPr lang="en-US"/>
            <a:t>United States Forest Service </a:t>
          </a:r>
        </a:p>
      </dgm:t>
    </dgm:pt>
    <dgm:pt modelId="{5971548F-BC86-4029-8E71-E89BA801CBC4}" type="parTrans" cxnId="{41DD2049-66FE-41B1-8389-7FAA79C3C80F}">
      <dgm:prSet/>
      <dgm:spPr/>
      <dgm:t>
        <a:bodyPr/>
        <a:lstStyle/>
        <a:p>
          <a:endParaRPr lang="en-US"/>
        </a:p>
      </dgm:t>
    </dgm:pt>
    <dgm:pt modelId="{D5609708-E4FE-47C0-92D1-EEA8CDBCDAEB}" type="sibTrans" cxnId="{41DD2049-66FE-41B1-8389-7FAA79C3C80F}">
      <dgm:prSet/>
      <dgm:spPr/>
      <dgm:t>
        <a:bodyPr/>
        <a:lstStyle/>
        <a:p>
          <a:endParaRPr lang="en-US"/>
        </a:p>
      </dgm:t>
    </dgm:pt>
    <dgm:pt modelId="{1E4B31E5-4467-4AFE-A785-0E84BE50B6ED}" type="pres">
      <dgm:prSet presAssocID="{B5C4E0E9-3C98-4F73-9111-9D6BC7E484E4}" presName="linear" presStyleCnt="0">
        <dgm:presLayoutVars>
          <dgm:animLvl val="lvl"/>
          <dgm:resizeHandles val="exact"/>
        </dgm:presLayoutVars>
      </dgm:prSet>
      <dgm:spPr/>
    </dgm:pt>
    <dgm:pt modelId="{D0C5276E-DF1A-4103-80E7-FC55F5EA35DC}" type="pres">
      <dgm:prSet presAssocID="{B1C43BE2-0E50-48CF-9992-1FB7E1344B96}" presName="parentText" presStyleLbl="node1" presStyleIdx="0" presStyleCnt="3">
        <dgm:presLayoutVars>
          <dgm:chMax val="0"/>
          <dgm:bulletEnabled val="1"/>
        </dgm:presLayoutVars>
      </dgm:prSet>
      <dgm:spPr/>
    </dgm:pt>
    <dgm:pt modelId="{E23F3BA0-03E6-4FED-A0DA-33057B60E6C9}" type="pres">
      <dgm:prSet presAssocID="{E0B9E961-1BDD-4A16-8EA9-63ACB37999B1}" presName="spacer" presStyleCnt="0"/>
      <dgm:spPr/>
    </dgm:pt>
    <dgm:pt modelId="{4DB00BF7-820D-44A0-BAF4-DFA96EA4ABD9}" type="pres">
      <dgm:prSet presAssocID="{E383F19D-EE46-4666-868D-D1FC6CCA746A}" presName="parentText" presStyleLbl="node1" presStyleIdx="1" presStyleCnt="3">
        <dgm:presLayoutVars>
          <dgm:chMax val="0"/>
          <dgm:bulletEnabled val="1"/>
        </dgm:presLayoutVars>
      </dgm:prSet>
      <dgm:spPr/>
    </dgm:pt>
    <dgm:pt modelId="{DEB92100-F01E-4C15-AA00-22A88732883F}" type="pres">
      <dgm:prSet presAssocID="{E383F19D-EE46-4666-868D-D1FC6CCA746A}" presName="childText" presStyleLbl="revTx" presStyleIdx="0" presStyleCnt="2">
        <dgm:presLayoutVars>
          <dgm:bulletEnabled val="1"/>
        </dgm:presLayoutVars>
      </dgm:prSet>
      <dgm:spPr/>
    </dgm:pt>
    <dgm:pt modelId="{1A1AD089-3C9D-4D03-B020-47BA4153D583}" type="pres">
      <dgm:prSet presAssocID="{AF9C32C5-FFAE-48FD-BAD1-ABA597AD2D4B}" presName="parentText" presStyleLbl="node1" presStyleIdx="2" presStyleCnt="3">
        <dgm:presLayoutVars>
          <dgm:chMax val="0"/>
          <dgm:bulletEnabled val="1"/>
        </dgm:presLayoutVars>
      </dgm:prSet>
      <dgm:spPr/>
    </dgm:pt>
    <dgm:pt modelId="{53C56A63-43BF-4990-870D-2ED58B679945}" type="pres">
      <dgm:prSet presAssocID="{AF9C32C5-FFAE-48FD-BAD1-ABA597AD2D4B}" presName="childText" presStyleLbl="revTx" presStyleIdx="1" presStyleCnt="2">
        <dgm:presLayoutVars>
          <dgm:bulletEnabled val="1"/>
        </dgm:presLayoutVars>
      </dgm:prSet>
      <dgm:spPr/>
    </dgm:pt>
  </dgm:ptLst>
  <dgm:cxnLst>
    <dgm:cxn modelId="{B6066302-4A5E-4A49-AE6B-40E01440ACEF}" type="presOf" srcId="{A0D55EF2-8A31-4ABC-ACD0-BD7ED0F38BB4}" destId="{53C56A63-43BF-4990-870D-2ED58B679945}" srcOrd="0" destOrd="0" presId="urn:microsoft.com/office/officeart/2005/8/layout/vList2"/>
    <dgm:cxn modelId="{92233306-7E86-40D7-9F2C-95B22A0E0010}" srcId="{E383F19D-EE46-4666-868D-D1FC6CCA746A}" destId="{646FD108-A4C4-4B70-A039-C9618F5F12F1}" srcOrd="0" destOrd="0" parTransId="{565932B1-9EC0-45CF-B161-2652BA8F91E9}" sibTransId="{0AFC6153-4F4D-4245-9322-B8B49B2CF126}"/>
    <dgm:cxn modelId="{A6F1540C-E34F-40C9-85AD-5B428631968C}" type="presOf" srcId="{E383F19D-EE46-4666-868D-D1FC6CCA746A}" destId="{4DB00BF7-820D-44A0-BAF4-DFA96EA4ABD9}" srcOrd="0" destOrd="0" presId="urn:microsoft.com/office/officeart/2005/8/layout/vList2"/>
    <dgm:cxn modelId="{8AE97F24-81BD-45B8-929F-F94A7A6B80F8}" type="presOf" srcId="{2A69312F-88EC-44F8-B33A-00639BD3C5C3}" destId="{DEB92100-F01E-4C15-AA00-22A88732883F}" srcOrd="0" destOrd="3" presId="urn:microsoft.com/office/officeart/2005/8/layout/vList2"/>
    <dgm:cxn modelId="{1F6E0229-1FF9-4E9F-95F7-7AD7A9C9B6F0}" srcId="{B5C4E0E9-3C98-4F73-9111-9D6BC7E484E4}" destId="{AF9C32C5-FFAE-48FD-BAD1-ABA597AD2D4B}" srcOrd="2" destOrd="0" parTransId="{3CCC837A-7C96-41A6-B49C-7CB2C8CC1517}" sibTransId="{0B811B69-BE0F-4AF1-B962-5F2F5F5A0D8C}"/>
    <dgm:cxn modelId="{4C0F882F-5327-44F7-9E62-411FCDEC1A39}" srcId="{B5C4E0E9-3C98-4F73-9111-9D6BC7E484E4}" destId="{B1C43BE2-0E50-48CF-9992-1FB7E1344B96}" srcOrd="0" destOrd="0" parTransId="{5B544202-4A54-4ED7-AF50-EA84A2719D8D}" sibTransId="{E0B9E961-1BDD-4A16-8EA9-63ACB37999B1}"/>
    <dgm:cxn modelId="{E78F493D-5502-49A7-9D2A-BC36A1433D00}" type="presOf" srcId="{4E7AA53D-D5F4-4F31-B90E-7B83CCF38F99}" destId="{DEB92100-F01E-4C15-AA00-22A88732883F}" srcOrd="0" destOrd="1" presId="urn:microsoft.com/office/officeart/2005/8/layout/vList2"/>
    <dgm:cxn modelId="{FE039E5B-9924-403C-9FDC-82960A3FB2F6}" srcId="{E383F19D-EE46-4666-868D-D1FC6CCA746A}" destId="{2A69312F-88EC-44F8-B33A-00639BD3C5C3}" srcOrd="3" destOrd="0" parTransId="{B618C7FC-2B69-4888-8995-C21D6104DADF}" sibTransId="{908F262E-ABF7-457F-AC96-5549E946FD73}"/>
    <dgm:cxn modelId="{A4C0A663-AFA1-413F-81C5-1E03A2AD32D8}" type="presOf" srcId="{646FD108-A4C4-4B70-A039-C9618F5F12F1}" destId="{DEB92100-F01E-4C15-AA00-22A88732883F}" srcOrd="0" destOrd="0" presId="urn:microsoft.com/office/officeart/2005/8/layout/vList2"/>
    <dgm:cxn modelId="{41DD2049-66FE-41B1-8389-7FAA79C3C80F}" srcId="{AF9C32C5-FFAE-48FD-BAD1-ABA597AD2D4B}" destId="{A0D55EF2-8A31-4ABC-ACD0-BD7ED0F38BB4}" srcOrd="0" destOrd="0" parTransId="{5971548F-BC86-4029-8E71-E89BA801CBC4}" sibTransId="{D5609708-E4FE-47C0-92D1-EEA8CDBCDAEB}"/>
    <dgm:cxn modelId="{B7D01D4A-6116-495F-A8F7-312092211F1C}" srcId="{E383F19D-EE46-4666-868D-D1FC6CCA746A}" destId="{4E7AA53D-D5F4-4F31-B90E-7B83CCF38F99}" srcOrd="1" destOrd="0" parTransId="{31B06D8D-3423-4FD8-BF81-44B3D55DE36E}" sibTransId="{5DC58852-476D-40A5-9E35-FA6051704F79}"/>
    <dgm:cxn modelId="{E9E31788-D394-40A3-8D5E-01AF11E385C7}" srcId="{B5C4E0E9-3C98-4F73-9111-9D6BC7E484E4}" destId="{E383F19D-EE46-4666-868D-D1FC6CCA746A}" srcOrd="1" destOrd="0" parTransId="{73AF98A4-C2E5-420E-B6A2-D2D9CE5F2E3D}" sibTransId="{0684521C-34A1-4064-A376-A6EAB8396D13}"/>
    <dgm:cxn modelId="{05953589-11D5-4CB4-A4BE-CBF90B237559}" type="presOf" srcId="{AF9C32C5-FFAE-48FD-BAD1-ABA597AD2D4B}" destId="{1A1AD089-3C9D-4D03-B020-47BA4153D583}" srcOrd="0" destOrd="0" presId="urn:microsoft.com/office/officeart/2005/8/layout/vList2"/>
    <dgm:cxn modelId="{201260BF-2509-4F9F-99C3-7B07BA0362F7}" type="presOf" srcId="{B5C4E0E9-3C98-4F73-9111-9D6BC7E484E4}" destId="{1E4B31E5-4467-4AFE-A785-0E84BE50B6ED}" srcOrd="0" destOrd="0" presId="urn:microsoft.com/office/officeart/2005/8/layout/vList2"/>
    <dgm:cxn modelId="{3214F0E3-EAE3-41EE-B122-65898FA13A46}" type="presOf" srcId="{B1C43BE2-0E50-48CF-9992-1FB7E1344B96}" destId="{D0C5276E-DF1A-4103-80E7-FC55F5EA35DC}" srcOrd="0" destOrd="0" presId="urn:microsoft.com/office/officeart/2005/8/layout/vList2"/>
    <dgm:cxn modelId="{17E4E9F3-1D78-4F4B-A14E-7FB81C9E669A}" type="presOf" srcId="{C8C313F0-C0C0-495D-9009-DBC1A2298FF0}" destId="{DEB92100-F01E-4C15-AA00-22A88732883F}" srcOrd="0" destOrd="2" presId="urn:microsoft.com/office/officeart/2005/8/layout/vList2"/>
    <dgm:cxn modelId="{0ECBD8F9-0C9C-43DA-A8A2-9A936A43C575}" srcId="{E383F19D-EE46-4666-868D-D1FC6CCA746A}" destId="{C8C313F0-C0C0-495D-9009-DBC1A2298FF0}" srcOrd="2" destOrd="0" parTransId="{9307F6FB-78D3-4368-AAAE-902CF5CB79C8}" sibTransId="{71A939D6-5EB7-4FDC-9DB1-2D51136DA0DD}"/>
    <dgm:cxn modelId="{E96200CA-BBD7-41C2-BCA0-067978DD9E53}" type="presParOf" srcId="{1E4B31E5-4467-4AFE-A785-0E84BE50B6ED}" destId="{D0C5276E-DF1A-4103-80E7-FC55F5EA35DC}" srcOrd="0" destOrd="0" presId="urn:microsoft.com/office/officeart/2005/8/layout/vList2"/>
    <dgm:cxn modelId="{4D6AB1B1-333E-4B28-BEA6-6C52BE81C3D7}" type="presParOf" srcId="{1E4B31E5-4467-4AFE-A785-0E84BE50B6ED}" destId="{E23F3BA0-03E6-4FED-A0DA-33057B60E6C9}" srcOrd="1" destOrd="0" presId="urn:microsoft.com/office/officeart/2005/8/layout/vList2"/>
    <dgm:cxn modelId="{9E8F8663-EEBF-4894-9DC6-BB8E208B0CFC}" type="presParOf" srcId="{1E4B31E5-4467-4AFE-A785-0E84BE50B6ED}" destId="{4DB00BF7-820D-44A0-BAF4-DFA96EA4ABD9}" srcOrd="2" destOrd="0" presId="urn:microsoft.com/office/officeart/2005/8/layout/vList2"/>
    <dgm:cxn modelId="{478B2920-87D1-4731-ADFA-0672B56A847E}" type="presParOf" srcId="{1E4B31E5-4467-4AFE-A785-0E84BE50B6ED}" destId="{DEB92100-F01E-4C15-AA00-22A88732883F}" srcOrd="3" destOrd="0" presId="urn:microsoft.com/office/officeart/2005/8/layout/vList2"/>
    <dgm:cxn modelId="{532DAD15-FF8F-4484-8B07-935C907D20BA}" type="presParOf" srcId="{1E4B31E5-4467-4AFE-A785-0E84BE50B6ED}" destId="{1A1AD089-3C9D-4D03-B020-47BA4153D583}" srcOrd="4" destOrd="0" presId="urn:microsoft.com/office/officeart/2005/8/layout/vList2"/>
    <dgm:cxn modelId="{F5B4FAD1-7C8F-4C11-AF57-F4D1F71DB953}" type="presParOf" srcId="{1E4B31E5-4467-4AFE-A785-0E84BE50B6ED}" destId="{53C56A63-43BF-4990-870D-2ED58B67994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95E4B2-B868-4128-BE24-DC517307D00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CA4927F-9FD2-4794-A76C-A75AC2D07624}">
      <dgm:prSet/>
      <dgm:spPr/>
      <dgm:t>
        <a:bodyPr/>
        <a:lstStyle/>
        <a:p>
          <a:r>
            <a:rPr lang="en-US"/>
            <a:t>National Fire Policy</a:t>
          </a:r>
        </a:p>
      </dgm:t>
    </dgm:pt>
    <dgm:pt modelId="{05FF6E18-C9F4-4721-9726-0B0981751C76}" type="parTrans" cxnId="{0C877AFC-B719-41D1-B992-9EFBFF60727F}">
      <dgm:prSet/>
      <dgm:spPr/>
      <dgm:t>
        <a:bodyPr/>
        <a:lstStyle/>
        <a:p>
          <a:endParaRPr lang="en-US"/>
        </a:p>
      </dgm:t>
    </dgm:pt>
    <dgm:pt modelId="{36591B4D-2BB4-453E-8AF2-E09E8FD73382}" type="sibTrans" cxnId="{0C877AFC-B719-41D1-B992-9EFBFF60727F}">
      <dgm:prSet/>
      <dgm:spPr/>
      <dgm:t>
        <a:bodyPr/>
        <a:lstStyle/>
        <a:p>
          <a:endParaRPr lang="en-US"/>
        </a:p>
      </dgm:t>
    </dgm:pt>
    <dgm:pt modelId="{7E53E32D-4EDE-4FE3-BF8A-88E0ACD707AC}">
      <dgm:prSet/>
      <dgm:spPr/>
      <dgm:t>
        <a:bodyPr/>
        <a:lstStyle/>
        <a:p>
          <a:r>
            <a:rPr lang="en-US" dirty="0"/>
            <a:t>1995/2001 Federal Wildland Fire Management Policy</a:t>
          </a:r>
        </a:p>
      </dgm:t>
    </dgm:pt>
    <dgm:pt modelId="{6F7689ED-60E6-49D9-84DE-EE0E15EAB3E6}" type="parTrans" cxnId="{E92E7193-53F1-4413-B8F0-908635232AAA}">
      <dgm:prSet/>
      <dgm:spPr/>
      <dgm:t>
        <a:bodyPr/>
        <a:lstStyle/>
        <a:p>
          <a:endParaRPr lang="en-US"/>
        </a:p>
      </dgm:t>
    </dgm:pt>
    <dgm:pt modelId="{CA382EBC-C83C-43BC-AC8B-7CD87E10A4BB}" type="sibTrans" cxnId="{E92E7193-53F1-4413-B8F0-908635232AAA}">
      <dgm:prSet/>
      <dgm:spPr/>
      <dgm:t>
        <a:bodyPr/>
        <a:lstStyle/>
        <a:p>
          <a:endParaRPr lang="en-US"/>
        </a:p>
      </dgm:t>
    </dgm:pt>
    <dgm:pt modelId="{696C53F8-F49F-46C4-B739-DA2DFA0329A1}">
      <dgm:prSet/>
      <dgm:spPr/>
      <dgm:t>
        <a:bodyPr/>
        <a:lstStyle/>
        <a:p>
          <a:r>
            <a:rPr lang="en-US" dirty="0"/>
            <a:t>Federal Land Assistance, Management, and Enhancement Act (FLAME) of 2009 </a:t>
          </a:r>
        </a:p>
      </dgm:t>
    </dgm:pt>
    <dgm:pt modelId="{061524A7-1788-4AD5-9814-7DA5E509F89B}" type="parTrans" cxnId="{B43DD6CB-FEB1-4C38-9E29-93CF1966DA3E}">
      <dgm:prSet/>
      <dgm:spPr/>
      <dgm:t>
        <a:bodyPr/>
        <a:lstStyle/>
        <a:p>
          <a:endParaRPr lang="en-US"/>
        </a:p>
      </dgm:t>
    </dgm:pt>
    <dgm:pt modelId="{0B1C9871-9F02-472B-A928-5008355A6524}" type="sibTrans" cxnId="{B43DD6CB-FEB1-4C38-9E29-93CF1966DA3E}">
      <dgm:prSet/>
      <dgm:spPr/>
      <dgm:t>
        <a:bodyPr/>
        <a:lstStyle/>
        <a:p>
          <a:endParaRPr lang="en-US"/>
        </a:p>
      </dgm:t>
    </dgm:pt>
    <dgm:pt modelId="{4BFB53AE-D22E-41EC-8046-81A2610355B3}">
      <dgm:prSet/>
      <dgm:spPr/>
      <dgm:t>
        <a:bodyPr/>
        <a:lstStyle/>
        <a:p>
          <a:r>
            <a:rPr lang="en-US" dirty="0"/>
            <a:t>Agency Specific Policies and Strategies </a:t>
          </a:r>
        </a:p>
      </dgm:t>
    </dgm:pt>
    <dgm:pt modelId="{9AF03EAB-0239-461E-8340-13104171F1A2}" type="parTrans" cxnId="{A56F6281-69A4-4FA0-B94D-F1E699027F7F}">
      <dgm:prSet/>
      <dgm:spPr/>
      <dgm:t>
        <a:bodyPr/>
        <a:lstStyle/>
        <a:p>
          <a:endParaRPr lang="en-US"/>
        </a:p>
      </dgm:t>
    </dgm:pt>
    <dgm:pt modelId="{AF323660-9D5E-41F5-B36A-7A2762B2B436}" type="sibTrans" cxnId="{A56F6281-69A4-4FA0-B94D-F1E699027F7F}">
      <dgm:prSet/>
      <dgm:spPr/>
      <dgm:t>
        <a:bodyPr/>
        <a:lstStyle/>
        <a:p>
          <a:endParaRPr lang="en-US"/>
        </a:p>
      </dgm:t>
    </dgm:pt>
    <dgm:pt modelId="{82027C98-20B8-4D75-B9F7-B27DE9B86261}">
      <dgm:prSet/>
      <dgm:spPr/>
      <dgm:t>
        <a:bodyPr/>
        <a:lstStyle/>
        <a:p>
          <a:r>
            <a:rPr lang="en-US" dirty="0"/>
            <a:t>DOI Regional Policy</a:t>
          </a:r>
        </a:p>
      </dgm:t>
    </dgm:pt>
    <dgm:pt modelId="{85694E56-6343-42B1-A5CD-0BC02AF06239}" type="parTrans" cxnId="{ED58143C-C309-4EEC-A81F-796B6C22590D}">
      <dgm:prSet/>
      <dgm:spPr/>
      <dgm:t>
        <a:bodyPr/>
        <a:lstStyle/>
        <a:p>
          <a:endParaRPr lang="en-US"/>
        </a:p>
      </dgm:t>
    </dgm:pt>
    <dgm:pt modelId="{447370E1-0D83-4FB4-ABA3-6D1AF9F973BA}" type="sibTrans" cxnId="{ED58143C-C309-4EEC-A81F-796B6C22590D}">
      <dgm:prSet/>
      <dgm:spPr/>
      <dgm:t>
        <a:bodyPr/>
        <a:lstStyle/>
        <a:p>
          <a:endParaRPr lang="en-US"/>
        </a:p>
      </dgm:t>
    </dgm:pt>
    <dgm:pt modelId="{A06A9344-B3E4-43B0-9BE0-F5964792204E}">
      <dgm:prSet/>
      <dgm:spPr/>
      <dgm:t>
        <a:bodyPr/>
        <a:lstStyle/>
        <a:p>
          <a:r>
            <a:rPr lang="en-US" dirty="0"/>
            <a:t>FS Regional Policy</a:t>
          </a:r>
        </a:p>
      </dgm:t>
    </dgm:pt>
    <dgm:pt modelId="{0B7779A5-D49F-40B3-8DBD-BD1B29877E5D}" type="parTrans" cxnId="{856A28A2-1D44-41A7-A597-4948A721B464}">
      <dgm:prSet/>
      <dgm:spPr/>
      <dgm:t>
        <a:bodyPr/>
        <a:lstStyle/>
        <a:p>
          <a:endParaRPr lang="en-US"/>
        </a:p>
      </dgm:t>
    </dgm:pt>
    <dgm:pt modelId="{0D855BE3-8166-4AAD-BE57-02250D31EB81}" type="sibTrans" cxnId="{856A28A2-1D44-41A7-A597-4948A721B464}">
      <dgm:prSet/>
      <dgm:spPr/>
      <dgm:t>
        <a:bodyPr/>
        <a:lstStyle/>
        <a:p>
          <a:endParaRPr lang="en-US"/>
        </a:p>
      </dgm:t>
    </dgm:pt>
    <dgm:pt modelId="{75A039DF-20B2-4EC5-A7DA-5DDBF3A969B0}">
      <dgm:prSet/>
      <dgm:spPr/>
      <dgm:t>
        <a:bodyPr/>
        <a:lstStyle/>
        <a:p>
          <a:r>
            <a:rPr lang="en-US" dirty="0"/>
            <a:t>Forest Policy: Land Management Plan</a:t>
          </a:r>
        </a:p>
      </dgm:t>
    </dgm:pt>
    <dgm:pt modelId="{00B7AA5A-8636-4699-A420-5EC777450669}" type="parTrans" cxnId="{D0961164-9806-4EE7-9435-7DEB88A42791}">
      <dgm:prSet/>
      <dgm:spPr/>
      <dgm:t>
        <a:bodyPr/>
        <a:lstStyle/>
        <a:p>
          <a:endParaRPr lang="en-US"/>
        </a:p>
      </dgm:t>
    </dgm:pt>
    <dgm:pt modelId="{5BF59911-7BDF-4E37-8658-4FD65B8FED08}" type="sibTrans" cxnId="{D0961164-9806-4EE7-9435-7DEB88A42791}">
      <dgm:prSet/>
      <dgm:spPr/>
      <dgm:t>
        <a:bodyPr/>
        <a:lstStyle/>
        <a:p>
          <a:endParaRPr lang="en-US"/>
        </a:p>
      </dgm:t>
    </dgm:pt>
    <dgm:pt modelId="{72FB8106-B716-4501-81F0-FB5F9A843F2C}">
      <dgm:prSet/>
      <dgm:spPr/>
      <dgm:t>
        <a:bodyPr/>
        <a:lstStyle/>
        <a:p>
          <a:r>
            <a:rPr lang="en-US" dirty="0"/>
            <a:t>District Policy</a:t>
          </a:r>
        </a:p>
      </dgm:t>
    </dgm:pt>
    <dgm:pt modelId="{0790655A-DED3-48B1-B5C3-50E56A0B2583}" type="parTrans" cxnId="{6325ADEB-ED48-401B-9925-CC6CCD77D0C5}">
      <dgm:prSet/>
      <dgm:spPr/>
      <dgm:t>
        <a:bodyPr/>
        <a:lstStyle/>
        <a:p>
          <a:endParaRPr lang="en-US"/>
        </a:p>
      </dgm:t>
    </dgm:pt>
    <dgm:pt modelId="{52DD1146-7A34-4000-BAFC-DFA482715520}" type="sibTrans" cxnId="{6325ADEB-ED48-401B-9925-CC6CCD77D0C5}">
      <dgm:prSet/>
      <dgm:spPr/>
      <dgm:t>
        <a:bodyPr/>
        <a:lstStyle/>
        <a:p>
          <a:endParaRPr lang="en-US"/>
        </a:p>
      </dgm:t>
    </dgm:pt>
    <dgm:pt modelId="{6493FD6D-CE14-4E1D-9EC0-684952152063}">
      <dgm:prSet/>
      <dgm:spPr/>
      <dgm:t>
        <a:bodyPr/>
        <a:lstStyle/>
        <a:p>
          <a:r>
            <a:rPr lang="en-US" dirty="0"/>
            <a:t>Field Office: Fire Management Plan </a:t>
          </a:r>
        </a:p>
      </dgm:t>
    </dgm:pt>
    <dgm:pt modelId="{A7CABF61-0BD5-48D9-983B-93033384BC21}" type="parTrans" cxnId="{DBCDD4AC-52B3-4CBD-91A6-179FF6B6BA17}">
      <dgm:prSet/>
      <dgm:spPr/>
      <dgm:t>
        <a:bodyPr/>
        <a:lstStyle/>
        <a:p>
          <a:endParaRPr lang="en-US"/>
        </a:p>
      </dgm:t>
    </dgm:pt>
    <dgm:pt modelId="{75AB179D-6130-4808-80C6-5BD1792C3C1D}" type="sibTrans" cxnId="{DBCDD4AC-52B3-4CBD-91A6-179FF6B6BA17}">
      <dgm:prSet/>
      <dgm:spPr/>
      <dgm:t>
        <a:bodyPr/>
        <a:lstStyle/>
        <a:p>
          <a:endParaRPr lang="en-US"/>
        </a:p>
      </dgm:t>
    </dgm:pt>
    <dgm:pt modelId="{A970B43F-8520-48B8-A483-1F8C03EB2A11}">
      <dgm:prSet/>
      <dgm:spPr/>
      <dgm:t>
        <a:bodyPr/>
        <a:lstStyle/>
        <a:p>
          <a:r>
            <a:rPr lang="en-US" dirty="0"/>
            <a:t>USFS 10 Year Wildfire Crisis Strategy</a:t>
          </a:r>
        </a:p>
      </dgm:t>
    </dgm:pt>
    <dgm:pt modelId="{65530946-C5B4-4B15-85A0-01C01B610E10}" type="parTrans" cxnId="{0F1DF7E0-FF3E-493C-BEF3-C2A3B1169405}">
      <dgm:prSet/>
      <dgm:spPr/>
      <dgm:t>
        <a:bodyPr/>
        <a:lstStyle/>
        <a:p>
          <a:endParaRPr lang="en-US"/>
        </a:p>
      </dgm:t>
    </dgm:pt>
    <dgm:pt modelId="{13D87569-0DC1-43D3-A498-86574CAE5FB4}" type="sibTrans" cxnId="{0F1DF7E0-FF3E-493C-BEF3-C2A3B1169405}">
      <dgm:prSet/>
      <dgm:spPr/>
      <dgm:t>
        <a:bodyPr/>
        <a:lstStyle/>
        <a:p>
          <a:endParaRPr lang="en-US"/>
        </a:p>
      </dgm:t>
    </dgm:pt>
    <dgm:pt modelId="{E776C49D-C438-483A-871B-48D2B552609D}">
      <dgm:prSet/>
      <dgm:spPr/>
      <dgm:t>
        <a:bodyPr/>
        <a:lstStyle/>
        <a:p>
          <a:r>
            <a:rPr lang="en-US" dirty="0"/>
            <a:t>National Cohesive Wildland Fire Management Strategy</a:t>
          </a:r>
        </a:p>
      </dgm:t>
    </dgm:pt>
    <dgm:pt modelId="{54141B2B-D0A0-4085-B0D4-198E3D1FC15C}" type="parTrans" cxnId="{E9660621-C73E-496A-821F-C58C3401A34B}">
      <dgm:prSet/>
      <dgm:spPr/>
      <dgm:t>
        <a:bodyPr/>
        <a:lstStyle/>
        <a:p>
          <a:endParaRPr lang="en-US"/>
        </a:p>
      </dgm:t>
    </dgm:pt>
    <dgm:pt modelId="{F29509A4-E0A3-432D-AA02-520D11472609}" type="sibTrans" cxnId="{E9660621-C73E-496A-821F-C58C3401A34B}">
      <dgm:prSet/>
      <dgm:spPr/>
      <dgm:t>
        <a:bodyPr/>
        <a:lstStyle/>
        <a:p>
          <a:endParaRPr lang="en-US"/>
        </a:p>
      </dgm:t>
    </dgm:pt>
    <dgm:pt modelId="{2802CA03-0925-4119-9859-1C19EEFC12A9}">
      <dgm:prSet/>
      <dgm:spPr/>
      <dgm:t>
        <a:bodyPr/>
        <a:lstStyle/>
        <a:p>
          <a:r>
            <a:rPr lang="en-US" dirty="0"/>
            <a:t>Interagency Standards for Fire and Fire Aviation Operations</a:t>
          </a:r>
        </a:p>
      </dgm:t>
    </dgm:pt>
    <dgm:pt modelId="{26065173-3734-41FD-A5AA-DA79B5E590E4}" type="parTrans" cxnId="{D3C961B4-7540-4A76-900A-69741FBC5AB5}">
      <dgm:prSet/>
      <dgm:spPr/>
    </dgm:pt>
    <dgm:pt modelId="{A197B041-6B42-450D-B559-321A9C0A14B9}" type="sibTrans" cxnId="{D3C961B4-7540-4A76-900A-69741FBC5AB5}">
      <dgm:prSet/>
      <dgm:spPr/>
    </dgm:pt>
    <dgm:pt modelId="{5E8E1E62-5AE8-4755-B430-6629BBC7BA35}" type="pres">
      <dgm:prSet presAssocID="{8795E4B2-B868-4128-BE24-DC517307D000}" presName="linear" presStyleCnt="0">
        <dgm:presLayoutVars>
          <dgm:animLvl val="lvl"/>
          <dgm:resizeHandles val="exact"/>
        </dgm:presLayoutVars>
      </dgm:prSet>
      <dgm:spPr/>
    </dgm:pt>
    <dgm:pt modelId="{57ABB357-EA77-413B-B34E-DDA6780B39DA}" type="pres">
      <dgm:prSet presAssocID="{0CA4927F-9FD2-4794-A76C-A75AC2D07624}" presName="parentText" presStyleLbl="node1" presStyleIdx="0" presStyleCnt="4">
        <dgm:presLayoutVars>
          <dgm:chMax val="0"/>
          <dgm:bulletEnabled val="1"/>
        </dgm:presLayoutVars>
      </dgm:prSet>
      <dgm:spPr/>
    </dgm:pt>
    <dgm:pt modelId="{7754B838-BAB4-4313-BE39-41815E5576E4}" type="pres">
      <dgm:prSet presAssocID="{0CA4927F-9FD2-4794-A76C-A75AC2D07624}" presName="childText" presStyleLbl="revTx" presStyleIdx="0" presStyleCnt="4">
        <dgm:presLayoutVars>
          <dgm:bulletEnabled val="1"/>
        </dgm:presLayoutVars>
      </dgm:prSet>
      <dgm:spPr/>
    </dgm:pt>
    <dgm:pt modelId="{47131838-F23C-4972-B7CA-980417B5EE64}" type="pres">
      <dgm:prSet presAssocID="{4BFB53AE-D22E-41EC-8046-81A2610355B3}" presName="parentText" presStyleLbl="node1" presStyleIdx="1" presStyleCnt="4">
        <dgm:presLayoutVars>
          <dgm:chMax val="0"/>
          <dgm:bulletEnabled val="1"/>
        </dgm:presLayoutVars>
      </dgm:prSet>
      <dgm:spPr/>
    </dgm:pt>
    <dgm:pt modelId="{838F5004-CC68-4EFD-A772-C8660E22A4E2}" type="pres">
      <dgm:prSet presAssocID="{4BFB53AE-D22E-41EC-8046-81A2610355B3}" presName="childText" presStyleLbl="revTx" presStyleIdx="1" presStyleCnt="4">
        <dgm:presLayoutVars>
          <dgm:bulletEnabled val="1"/>
        </dgm:presLayoutVars>
      </dgm:prSet>
      <dgm:spPr/>
    </dgm:pt>
    <dgm:pt modelId="{1311C565-1327-4345-9044-AED6B424B4B2}" type="pres">
      <dgm:prSet presAssocID="{82027C98-20B8-4D75-B9F7-B27DE9B86261}" presName="parentText" presStyleLbl="node1" presStyleIdx="2" presStyleCnt="4">
        <dgm:presLayoutVars>
          <dgm:chMax val="0"/>
          <dgm:bulletEnabled val="1"/>
        </dgm:presLayoutVars>
      </dgm:prSet>
      <dgm:spPr/>
    </dgm:pt>
    <dgm:pt modelId="{A96E474D-7892-4E64-A37B-AD3A84CDCC8E}" type="pres">
      <dgm:prSet presAssocID="{82027C98-20B8-4D75-B9F7-B27DE9B86261}" presName="childText" presStyleLbl="revTx" presStyleIdx="2" presStyleCnt="4">
        <dgm:presLayoutVars>
          <dgm:bulletEnabled val="1"/>
        </dgm:presLayoutVars>
      </dgm:prSet>
      <dgm:spPr/>
    </dgm:pt>
    <dgm:pt modelId="{6BDCE285-2B54-4914-9A4E-DBE8E1175B31}" type="pres">
      <dgm:prSet presAssocID="{A06A9344-B3E4-43B0-9BE0-F5964792204E}" presName="parentText" presStyleLbl="node1" presStyleIdx="3" presStyleCnt="4">
        <dgm:presLayoutVars>
          <dgm:chMax val="0"/>
          <dgm:bulletEnabled val="1"/>
        </dgm:presLayoutVars>
      </dgm:prSet>
      <dgm:spPr/>
    </dgm:pt>
    <dgm:pt modelId="{2B28C3CA-C924-4271-A1D6-36C7479A0E6A}" type="pres">
      <dgm:prSet presAssocID="{A06A9344-B3E4-43B0-9BE0-F5964792204E}" presName="childText" presStyleLbl="revTx" presStyleIdx="3" presStyleCnt="4">
        <dgm:presLayoutVars>
          <dgm:bulletEnabled val="1"/>
        </dgm:presLayoutVars>
      </dgm:prSet>
      <dgm:spPr/>
    </dgm:pt>
  </dgm:ptLst>
  <dgm:cxnLst>
    <dgm:cxn modelId="{3F80830F-DF4C-4292-ACCD-07213808CA8A}" type="presOf" srcId="{2802CA03-0925-4119-9859-1C19EEFC12A9}" destId="{7754B838-BAB4-4313-BE39-41815E5576E4}" srcOrd="0" destOrd="1" presId="urn:microsoft.com/office/officeart/2005/8/layout/vList2"/>
    <dgm:cxn modelId="{23A17F15-B600-4371-890E-4B2FF379282F}" type="presOf" srcId="{696C53F8-F49F-46C4-B739-DA2DFA0329A1}" destId="{7754B838-BAB4-4313-BE39-41815E5576E4}" srcOrd="0" destOrd="2" presId="urn:microsoft.com/office/officeart/2005/8/layout/vList2"/>
    <dgm:cxn modelId="{9B7FE216-A585-4BCC-80A5-C607AA3B194C}" type="presOf" srcId="{A06A9344-B3E4-43B0-9BE0-F5964792204E}" destId="{6BDCE285-2B54-4914-9A4E-DBE8E1175B31}" srcOrd="0" destOrd="0" presId="urn:microsoft.com/office/officeart/2005/8/layout/vList2"/>
    <dgm:cxn modelId="{E9660621-C73E-496A-821F-C58C3401A34B}" srcId="{696C53F8-F49F-46C4-B739-DA2DFA0329A1}" destId="{E776C49D-C438-483A-871B-48D2B552609D}" srcOrd="0" destOrd="0" parTransId="{54141B2B-D0A0-4085-B0D4-198E3D1FC15C}" sibTransId="{F29509A4-E0A3-432D-AA02-520D11472609}"/>
    <dgm:cxn modelId="{ED58143C-C309-4EEC-A81F-796B6C22590D}" srcId="{8795E4B2-B868-4128-BE24-DC517307D000}" destId="{82027C98-20B8-4D75-B9F7-B27DE9B86261}" srcOrd="2" destOrd="0" parTransId="{85694E56-6343-42B1-A5CD-0BC02AF06239}" sibTransId="{447370E1-0D83-4FB4-ABA3-6D1AF9F973BA}"/>
    <dgm:cxn modelId="{7236063E-90FA-49D0-88EB-EB800969F4D5}" type="presOf" srcId="{A970B43F-8520-48B8-A483-1F8C03EB2A11}" destId="{838F5004-CC68-4EFD-A772-C8660E22A4E2}" srcOrd="0" destOrd="0" presId="urn:microsoft.com/office/officeart/2005/8/layout/vList2"/>
    <dgm:cxn modelId="{1EAA1E5F-4184-4BB9-A856-6E835FC4ABF4}" type="presOf" srcId="{8795E4B2-B868-4128-BE24-DC517307D000}" destId="{5E8E1E62-5AE8-4755-B430-6629BBC7BA35}" srcOrd="0" destOrd="0" presId="urn:microsoft.com/office/officeart/2005/8/layout/vList2"/>
    <dgm:cxn modelId="{2CDDF142-0DE8-490D-8635-BA6F70C00085}" type="presOf" srcId="{75A039DF-20B2-4EC5-A7DA-5DDBF3A969B0}" destId="{2B28C3CA-C924-4271-A1D6-36C7479A0E6A}" srcOrd="0" destOrd="0" presId="urn:microsoft.com/office/officeart/2005/8/layout/vList2"/>
    <dgm:cxn modelId="{D0961164-9806-4EE7-9435-7DEB88A42791}" srcId="{A06A9344-B3E4-43B0-9BE0-F5964792204E}" destId="{75A039DF-20B2-4EC5-A7DA-5DDBF3A969B0}" srcOrd="0" destOrd="0" parTransId="{00B7AA5A-8636-4699-A420-5EC777450669}" sibTransId="{5BF59911-7BDF-4E37-8658-4FD65B8FED08}"/>
    <dgm:cxn modelId="{06D7AD58-9CB2-4C1E-AC8B-B1CAA0A0EF7F}" type="presOf" srcId="{7E53E32D-4EDE-4FE3-BF8A-88E0ACD707AC}" destId="{7754B838-BAB4-4313-BE39-41815E5576E4}" srcOrd="0" destOrd="0" presId="urn:microsoft.com/office/officeart/2005/8/layout/vList2"/>
    <dgm:cxn modelId="{E9E4537D-EAC2-4DF2-9872-7C606EE2D5C9}" type="presOf" srcId="{0CA4927F-9FD2-4794-A76C-A75AC2D07624}" destId="{57ABB357-EA77-413B-B34E-DDA6780B39DA}" srcOrd="0" destOrd="0" presId="urn:microsoft.com/office/officeart/2005/8/layout/vList2"/>
    <dgm:cxn modelId="{A56F6281-69A4-4FA0-B94D-F1E699027F7F}" srcId="{8795E4B2-B868-4128-BE24-DC517307D000}" destId="{4BFB53AE-D22E-41EC-8046-81A2610355B3}" srcOrd="1" destOrd="0" parTransId="{9AF03EAB-0239-461E-8340-13104171F1A2}" sibTransId="{AF323660-9D5E-41F5-B36A-7A2762B2B436}"/>
    <dgm:cxn modelId="{DE595681-8B5C-4CB9-AB37-BCE380111BF7}" type="presOf" srcId="{72FB8106-B716-4501-81F0-FB5F9A843F2C}" destId="{A96E474D-7892-4E64-A37B-AD3A84CDCC8E}" srcOrd="0" destOrd="0" presId="urn:microsoft.com/office/officeart/2005/8/layout/vList2"/>
    <dgm:cxn modelId="{E92E7193-53F1-4413-B8F0-908635232AAA}" srcId="{0CA4927F-9FD2-4794-A76C-A75AC2D07624}" destId="{7E53E32D-4EDE-4FE3-BF8A-88E0ACD707AC}" srcOrd="0" destOrd="0" parTransId="{6F7689ED-60E6-49D9-84DE-EE0E15EAB3E6}" sibTransId="{CA382EBC-C83C-43BC-AC8B-7CD87E10A4BB}"/>
    <dgm:cxn modelId="{856A28A2-1D44-41A7-A597-4948A721B464}" srcId="{8795E4B2-B868-4128-BE24-DC517307D000}" destId="{A06A9344-B3E4-43B0-9BE0-F5964792204E}" srcOrd="3" destOrd="0" parTransId="{0B7779A5-D49F-40B3-8DBD-BD1B29877E5D}" sibTransId="{0D855BE3-8166-4AAD-BE57-02250D31EB81}"/>
    <dgm:cxn modelId="{DBCDD4AC-52B3-4CBD-91A6-179FF6B6BA17}" srcId="{72FB8106-B716-4501-81F0-FB5F9A843F2C}" destId="{6493FD6D-CE14-4E1D-9EC0-684952152063}" srcOrd="0" destOrd="0" parTransId="{A7CABF61-0BD5-48D9-983B-93033384BC21}" sibTransId="{75AB179D-6130-4808-80C6-5BD1792C3C1D}"/>
    <dgm:cxn modelId="{D3C961B4-7540-4A76-900A-69741FBC5AB5}" srcId="{7E53E32D-4EDE-4FE3-BF8A-88E0ACD707AC}" destId="{2802CA03-0925-4119-9859-1C19EEFC12A9}" srcOrd="0" destOrd="0" parTransId="{26065173-3734-41FD-A5AA-DA79B5E590E4}" sibTransId="{A197B041-6B42-450D-B559-321A9C0A14B9}"/>
    <dgm:cxn modelId="{8C5793C2-953B-4C21-AE7B-9535085B8431}" type="presOf" srcId="{82027C98-20B8-4D75-B9F7-B27DE9B86261}" destId="{1311C565-1327-4345-9044-AED6B424B4B2}" srcOrd="0" destOrd="0" presId="urn:microsoft.com/office/officeart/2005/8/layout/vList2"/>
    <dgm:cxn modelId="{B43DD6CB-FEB1-4C38-9E29-93CF1966DA3E}" srcId="{0CA4927F-9FD2-4794-A76C-A75AC2D07624}" destId="{696C53F8-F49F-46C4-B739-DA2DFA0329A1}" srcOrd="1" destOrd="0" parTransId="{061524A7-1788-4AD5-9814-7DA5E509F89B}" sibTransId="{0B1C9871-9F02-472B-A928-5008355A6524}"/>
    <dgm:cxn modelId="{E974A7D6-EDEA-42DF-AC7F-0518A029885E}" type="presOf" srcId="{E776C49D-C438-483A-871B-48D2B552609D}" destId="{7754B838-BAB4-4313-BE39-41815E5576E4}" srcOrd="0" destOrd="3" presId="urn:microsoft.com/office/officeart/2005/8/layout/vList2"/>
    <dgm:cxn modelId="{0F1DF7E0-FF3E-493C-BEF3-C2A3B1169405}" srcId="{4BFB53AE-D22E-41EC-8046-81A2610355B3}" destId="{A970B43F-8520-48B8-A483-1F8C03EB2A11}" srcOrd="0" destOrd="0" parTransId="{65530946-C5B4-4B15-85A0-01C01B610E10}" sibTransId="{13D87569-0DC1-43D3-A498-86574CAE5FB4}"/>
    <dgm:cxn modelId="{9B54E6E6-5C80-4972-828B-D5ADC0F72438}" type="presOf" srcId="{4BFB53AE-D22E-41EC-8046-81A2610355B3}" destId="{47131838-F23C-4972-B7CA-980417B5EE64}" srcOrd="0" destOrd="0" presId="urn:microsoft.com/office/officeart/2005/8/layout/vList2"/>
    <dgm:cxn modelId="{D97172EA-0C4E-46F5-8621-FCE90454A58D}" type="presOf" srcId="{6493FD6D-CE14-4E1D-9EC0-684952152063}" destId="{A96E474D-7892-4E64-A37B-AD3A84CDCC8E}" srcOrd="0" destOrd="1" presId="urn:microsoft.com/office/officeart/2005/8/layout/vList2"/>
    <dgm:cxn modelId="{6325ADEB-ED48-401B-9925-CC6CCD77D0C5}" srcId="{82027C98-20B8-4D75-B9F7-B27DE9B86261}" destId="{72FB8106-B716-4501-81F0-FB5F9A843F2C}" srcOrd="0" destOrd="0" parTransId="{0790655A-DED3-48B1-B5C3-50E56A0B2583}" sibTransId="{52DD1146-7A34-4000-BAFC-DFA482715520}"/>
    <dgm:cxn modelId="{0C877AFC-B719-41D1-B992-9EFBFF60727F}" srcId="{8795E4B2-B868-4128-BE24-DC517307D000}" destId="{0CA4927F-9FD2-4794-A76C-A75AC2D07624}" srcOrd="0" destOrd="0" parTransId="{05FF6E18-C9F4-4721-9726-0B0981751C76}" sibTransId="{36591B4D-2BB4-453E-8AF2-E09E8FD73382}"/>
    <dgm:cxn modelId="{7C5E36F1-B9DE-45CB-90A4-6952EE801123}" type="presParOf" srcId="{5E8E1E62-5AE8-4755-B430-6629BBC7BA35}" destId="{57ABB357-EA77-413B-B34E-DDA6780B39DA}" srcOrd="0" destOrd="0" presId="urn:microsoft.com/office/officeart/2005/8/layout/vList2"/>
    <dgm:cxn modelId="{A533560E-FAAA-4F7C-BC47-9E452DBA9ACE}" type="presParOf" srcId="{5E8E1E62-5AE8-4755-B430-6629BBC7BA35}" destId="{7754B838-BAB4-4313-BE39-41815E5576E4}" srcOrd="1" destOrd="0" presId="urn:microsoft.com/office/officeart/2005/8/layout/vList2"/>
    <dgm:cxn modelId="{D55B74F9-291D-4E81-BBB0-001F922A8B48}" type="presParOf" srcId="{5E8E1E62-5AE8-4755-B430-6629BBC7BA35}" destId="{47131838-F23C-4972-B7CA-980417B5EE64}" srcOrd="2" destOrd="0" presId="urn:microsoft.com/office/officeart/2005/8/layout/vList2"/>
    <dgm:cxn modelId="{D16D5F71-51D4-4A0D-A495-7C1965B06112}" type="presParOf" srcId="{5E8E1E62-5AE8-4755-B430-6629BBC7BA35}" destId="{838F5004-CC68-4EFD-A772-C8660E22A4E2}" srcOrd="3" destOrd="0" presId="urn:microsoft.com/office/officeart/2005/8/layout/vList2"/>
    <dgm:cxn modelId="{2AAEF941-C663-4A0A-BAF0-44DD0D5A3BDF}" type="presParOf" srcId="{5E8E1E62-5AE8-4755-B430-6629BBC7BA35}" destId="{1311C565-1327-4345-9044-AED6B424B4B2}" srcOrd="4" destOrd="0" presId="urn:microsoft.com/office/officeart/2005/8/layout/vList2"/>
    <dgm:cxn modelId="{DF2CAB6C-9BA0-41DF-BFF8-0868A4465758}" type="presParOf" srcId="{5E8E1E62-5AE8-4755-B430-6629BBC7BA35}" destId="{A96E474D-7892-4E64-A37B-AD3A84CDCC8E}" srcOrd="5" destOrd="0" presId="urn:microsoft.com/office/officeart/2005/8/layout/vList2"/>
    <dgm:cxn modelId="{AFAE3305-3966-410C-A14A-87F23FF6522B}" type="presParOf" srcId="{5E8E1E62-5AE8-4755-B430-6629BBC7BA35}" destId="{6BDCE285-2B54-4914-9A4E-DBE8E1175B31}" srcOrd="6" destOrd="0" presId="urn:microsoft.com/office/officeart/2005/8/layout/vList2"/>
    <dgm:cxn modelId="{6CEAB498-4964-4EF4-B540-74901E16BEE7}" type="presParOf" srcId="{5E8E1E62-5AE8-4755-B430-6629BBC7BA35}" destId="{2B28C3CA-C924-4271-A1D6-36C7479A0E6A}"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CF327B-16E4-47FF-A558-7F5FD04CFB1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42E7309-3F01-43E0-96FE-DB7EB40A21A2}">
      <dgm:prSet/>
      <dgm:spPr/>
      <dgm:t>
        <a:bodyPr/>
        <a:lstStyle/>
        <a:p>
          <a:r>
            <a:rPr lang="en-US" b="1"/>
            <a:t>Wildland fires - </a:t>
          </a:r>
          <a:r>
            <a:rPr lang="en-US"/>
            <a:t>Any non-structure fire that occurs in vegetation or natural fuels.</a:t>
          </a:r>
          <a:r>
            <a:rPr lang="en-US" b="1"/>
            <a:t> </a:t>
          </a:r>
          <a:r>
            <a:rPr lang="en-US"/>
            <a:t>They can be categorized into two distinct types:</a:t>
          </a:r>
        </a:p>
      </dgm:t>
    </dgm:pt>
    <dgm:pt modelId="{293008AD-FBDD-4F96-8BEE-4B1FEDE553E6}" type="parTrans" cxnId="{CE1B753A-C62B-48E6-81C0-1EE37E09AD7C}">
      <dgm:prSet/>
      <dgm:spPr/>
      <dgm:t>
        <a:bodyPr/>
        <a:lstStyle/>
        <a:p>
          <a:endParaRPr lang="en-US"/>
        </a:p>
      </dgm:t>
    </dgm:pt>
    <dgm:pt modelId="{0736E2DC-55A0-485D-952C-33919125DC4F}" type="sibTrans" cxnId="{CE1B753A-C62B-48E6-81C0-1EE37E09AD7C}">
      <dgm:prSet/>
      <dgm:spPr/>
      <dgm:t>
        <a:bodyPr/>
        <a:lstStyle/>
        <a:p>
          <a:endParaRPr lang="en-US"/>
        </a:p>
      </dgm:t>
    </dgm:pt>
    <dgm:pt modelId="{7C80AA8A-DADB-4D17-92F1-033331E3FC93}">
      <dgm:prSet/>
      <dgm:spPr/>
      <dgm:t>
        <a:bodyPr/>
        <a:lstStyle/>
        <a:p>
          <a:r>
            <a:rPr lang="en-US" b="1"/>
            <a:t>Wildfires</a:t>
          </a:r>
          <a:r>
            <a:rPr lang="en-US"/>
            <a:t> – Unplanned ignitions or prescribed fires that are declared wildfires. </a:t>
          </a:r>
        </a:p>
      </dgm:t>
    </dgm:pt>
    <dgm:pt modelId="{D3C57FC3-EDDC-4668-8E0B-347374785817}" type="parTrans" cxnId="{666E1ACB-5B0E-4DF2-97DD-925E3B7A6ABB}">
      <dgm:prSet/>
      <dgm:spPr/>
      <dgm:t>
        <a:bodyPr/>
        <a:lstStyle/>
        <a:p>
          <a:endParaRPr lang="en-US"/>
        </a:p>
      </dgm:t>
    </dgm:pt>
    <dgm:pt modelId="{93AE0F9D-745A-491F-98D0-12DB38442A18}" type="sibTrans" cxnId="{666E1ACB-5B0E-4DF2-97DD-925E3B7A6ABB}">
      <dgm:prSet/>
      <dgm:spPr/>
      <dgm:t>
        <a:bodyPr/>
        <a:lstStyle/>
        <a:p>
          <a:endParaRPr lang="en-US"/>
        </a:p>
      </dgm:t>
    </dgm:pt>
    <dgm:pt modelId="{BB119854-C24C-4859-8BA2-A449E9DE24CA}">
      <dgm:prSet/>
      <dgm:spPr/>
      <dgm:t>
        <a:bodyPr/>
        <a:lstStyle/>
        <a:p>
          <a:r>
            <a:rPr lang="en-US" b="1"/>
            <a:t>Human Caused Ignitions: </a:t>
          </a:r>
          <a:r>
            <a:rPr lang="en-US"/>
            <a:t>Unauthorized and accidental human caused fires, and prescribed fires that are declared wildfires. </a:t>
          </a:r>
        </a:p>
      </dgm:t>
    </dgm:pt>
    <dgm:pt modelId="{5E2676F5-E736-427C-9294-CA852C3624CE}" type="parTrans" cxnId="{6777DD37-74AC-44C4-AC54-5FFD50AF8F8A}">
      <dgm:prSet/>
      <dgm:spPr/>
      <dgm:t>
        <a:bodyPr/>
        <a:lstStyle/>
        <a:p>
          <a:endParaRPr lang="en-US"/>
        </a:p>
      </dgm:t>
    </dgm:pt>
    <dgm:pt modelId="{FE661C47-78D6-490E-893D-2C3DFF54EEEF}" type="sibTrans" cxnId="{6777DD37-74AC-44C4-AC54-5FFD50AF8F8A}">
      <dgm:prSet/>
      <dgm:spPr/>
      <dgm:t>
        <a:bodyPr/>
        <a:lstStyle/>
        <a:p>
          <a:endParaRPr lang="en-US"/>
        </a:p>
      </dgm:t>
    </dgm:pt>
    <dgm:pt modelId="{2AD09CA8-2AD2-4AB9-9DFE-E847F52233D4}">
      <dgm:prSet/>
      <dgm:spPr/>
      <dgm:t>
        <a:bodyPr/>
        <a:lstStyle/>
        <a:p>
          <a:r>
            <a:rPr lang="en-US" dirty="0"/>
            <a:t>Initial action on human-caused wildfire will be to suppress the fire at the lowest cost with the fewest negative consequences with respect to firefighter and public safety.</a:t>
          </a:r>
        </a:p>
      </dgm:t>
    </dgm:pt>
    <dgm:pt modelId="{123F5321-6BC4-4CE8-AE96-B5DB3874C49C}" type="parTrans" cxnId="{84B95095-DBB9-437B-BB4B-2FA0D946488A}">
      <dgm:prSet/>
      <dgm:spPr/>
      <dgm:t>
        <a:bodyPr/>
        <a:lstStyle/>
        <a:p>
          <a:endParaRPr lang="en-US"/>
        </a:p>
      </dgm:t>
    </dgm:pt>
    <dgm:pt modelId="{94C666C7-E25B-4932-A884-A5943B503858}" type="sibTrans" cxnId="{84B95095-DBB9-437B-BB4B-2FA0D946488A}">
      <dgm:prSet/>
      <dgm:spPr/>
      <dgm:t>
        <a:bodyPr/>
        <a:lstStyle/>
        <a:p>
          <a:endParaRPr lang="en-US"/>
        </a:p>
      </dgm:t>
    </dgm:pt>
    <dgm:pt modelId="{B3B2621D-D0AF-4ACD-B5B1-6CF5D025DD87}">
      <dgm:prSet/>
      <dgm:spPr/>
      <dgm:t>
        <a:bodyPr/>
        <a:lstStyle/>
        <a:p>
          <a:r>
            <a:rPr lang="en-US" b="1"/>
            <a:t>Natural Ignition: </a:t>
          </a:r>
          <a:r>
            <a:rPr lang="en-US"/>
            <a:t>Lightning, and volcanos. </a:t>
          </a:r>
        </a:p>
      </dgm:t>
    </dgm:pt>
    <dgm:pt modelId="{0AFA5156-1D66-4498-93AE-960DDE808269}" type="parTrans" cxnId="{E246A061-FE0D-4CDD-AB0C-ACC85DDC6FA2}">
      <dgm:prSet/>
      <dgm:spPr/>
      <dgm:t>
        <a:bodyPr/>
        <a:lstStyle/>
        <a:p>
          <a:endParaRPr lang="en-US"/>
        </a:p>
      </dgm:t>
    </dgm:pt>
    <dgm:pt modelId="{B3A1C657-9791-41B0-BDC1-2DF505711F77}" type="sibTrans" cxnId="{E246A061-FE0D-4CDD-AB0C-ACC85DDC6FA2}">
      <dgm:prSet/>
      <dgm:spPr/>
      <dgm:t>
        <a:bodyPr/>
        <a:lstStyle/>
        <a:p>
          <a:endParaRPr lang="en-US"/>
        </a:p>
      </dgm:t>
    </dgm:pt>
    <dgm:pt modelId="{B2AE51AA-705F-4A13-BBA0-FC69BE0F7D4A}">
      <dgm:prSet/>
      <dgm:spPr/>
      <dgm:t>
        <a:bodyPr/>
        <a:lstStyle/>
        <a:p>
          <a:r>
            <a:rPr lang="en-US" dirty="0"/>
            <a:t>A wildland fire may be concurrently managed for one or more objectives and objectives can change as the fire spreads across the landscape.  Objectives are affected by changes in fuels, weather, topography; varying social understanding and tolerance; and involvement of other governmental jurisdictions having different missions and objectives.</a:t>
          </a:r>
        </a:p>
      </dgm:t>
    </dgm:pt>
    <dgm:pt modelId="{6CC53700-4CAF-4F19-96E4-D9D28D0A33C5}" type="parTrans" cxnId="{763FD416-1684-4F0A-8ED0-7436FF9324BC}">
      <dgm:prSet/>
      <dgm:spPr/>
      <dgm:t>
        <a:bodyPr/>
        <a:lstStyle/>
        <a:p>
          <a:endParaRPr lang="en-US"/>
        </a:p>
      </dgm:t>
    </dgm:pt>
    <dgm:pt modelId="{C420362E-4DE0-4FDF-BC86-C77AB431D0C3}" type="sibTrans" cxnId="{763FD416-1684-4F0A-8ED0-7436FF9324BC}">
      <dgm:prSet/>
      <dgm:spPr/>
      <dgm:t>
        <a:bodyPr/>
        <a:lstStyle/>
        <a:p>
          <a:endParaRPr lang="en-US"/>
        </a:p>
      </dgm:t>
    </dgm:pt>
    <dgm:pt modelId="{5D91B816-46D0-4074-AB24-034797197CB6}">
      <dgm:prSet/>
      <dgm:spPr/>
      <dgm:t>
        <a:bodyPr/>
        <a:lstStyle/>
        <a:p>
          <a:r>
            <a:rPr lang="en-US" b="1"/>
            <a:t>Prescribed Fires </a:t>
          </a:r>
          <a:r>
            <a:rPr lang="en-US"/>
            <a:t>– Planned ignitions</a:t>
          </a:r>
        </a:p>
      </dgm:t>
    </dgm:pt>
    <dgm:pt modelId="{9B49B198-74D7-4257-9407-2F62CF94D894}" type="parTrans" cxnId="{6A0DA31D-9AC1-4B34-BE60-5471AA23F6F2}">
      <dgm:prSet/>
      <dgm:spPr/>
      <dgm:t>
        <a:bodyPr/>
        <a:lstStyle/>
        <a:p>
          <a:endParaRPr lang="en-US"/>
        </a:p>
      </dgm:t>
    </dgm:pt>
    <dgm:pt modelId="{DE24ADF2-27E2-463F-9771-BC537DEF4738}" type="sibTrans" cxnId="{6A0DA31D-9AC1-4B34-BE60-5471AA23F6F2}">
      <dgm:prSet/>
      <dgm:spPr/>
      <dgm:t>
        <a:bodyPr/>
        <a:lstStyle/>
        <a:p>
          <a:endParaRPr lang="en-US"/>
        </a:p>
      </dgm:t>
    </dgm:pt>
    <dgm:pt modelId="{40E4A02F-4E97-4B16-879D-095E56A0D3E0}">
      <dgm:prSet/>
      <dgm:spPr/>
      <dgm:t>
        <a:bodyPr/>
        <a:lstStyle/>
        <a:p>
          <a:r>
            <a:rPr lang="en-US" dirty="0"/>
            <a:t>A wildland fire originating from a planned ignition in accordance with applicable laws, policies, and regulations to meet specific objectives. </a:t>
          </a:r>
        </a:p>
      </dgm:t>
    </dgm:pt>
    <dgm:pt modelId="{507E2B0C-EE5B-46DE-90BD-2AEF55F8705F}" type="parTrans" cxnId="{3A4929AC-BD7F-4C66-93C8-2B7EC92D97BF}">
      <dgm:prSet/>
      <dgm:spPr/>
      <dgm:t>
        <a:bodyPr/>
        <a:lstStyle/>
        <a:p>
          <a:endParaRPr lang="en-US"/>
        </a:p>
      </dgm:t>
    </dgm:pt>
    <dgm:pt modelId="{F66CE796-E2F1-42BB-9B9F-DB7DCFD45B1B}" type="sibTrans" cxnId="{3A4929AC-BD7F-4C66-93C8-2B7EC92D97BF}">
      <dgm:prSet/>
      <dgm:spPr/>
      <dgm:t>
        <a:bodyPr/>
        <a:lstStyle/>
        <a:p>
          <a:endParaRPr lang="en-US"/>
        </a:p>
      </dgm:t>
    </dgm:pt>
    <dgm:pt modelId="{98555936-DFC5-493A-9B6C-BE5385487F35}">
      <dgm:prSet/>
      <dgm:spPr/>
      <dgm:t>
        <a:bodyPr/>
        <a:lstStyle/>
        <a:p>
          <a:pPr>
            <a:buNone/>
          </a:pPr>
          <a:r>
            <a:rPr lang="en-US" dirty="0"/>
            <a:t>Federal Wildland Fire Management Policy and Doctrine Overview (Chapter 1)</a:t>
          </a:r>
        </a:p>
      </dgm:t>
    </dgm:pt>
    <dgm:pt modelId="{6B36A71B-99F2-45E6-A13C-7AF3B6902B7B}" type="parTrans" cxnId="{550F7611-6AAE-4712-B1DB-19DEF7D087ED}">
      <dgm:prSet/>
      <dgm:spPr/>
    </dgm:pt>
    <dgm:pt modelId="{2EB1D4A2-1114-4198-9756-493C775F5EEF}" type="sibTrans" cxnId="{550F7611-6AAE-4712-B1DB-19DEF7D087ED}">
      <dgm:prSet/>
      <dgm:spPr/>
    </dgm:pt>
    <dgm:pt modelId="{E90C857D-A566-4B4A-8A31-3BAC7F84BF99}">
      <dgm:prSet/>
      <dgm:spPr/>
      <dgm:t>
        <a:bodyPr/>
        <a:lstStyle/>
        <a:p>
          <a:endParaRPr lang="en-US" dirty="0"/>
        </a:p>
      </dgm:t>
    </dgm:pt>
    <dgm:pt modelId="{67221132-031C-414F-971E-A1CD13E2377F}" type="parTrans" cxnId="{6FE194B0-12A1-4AB7-A06B-57233433A1D0}">
      <dgm:prSet/>
      <dgm:spPr/>
    </dgm:pt>
    <dgm:pt modelId="{79402093-CC84-4048-839A-EB5BE0C93A91}" type="sibTrans" cxnId="{6FE194B0-12A1-4AB7-A06B-57233433A1D0}">
      <dgm:prSet/>
      <dgm:spPr/>
    </dgm:pt>
    <dgm:pt modelId="{D3A02F1A-2DC7-489A-AE70-1B8ACD6A4F8E}" type="pres">
      <dgm:prSet presAssocID="{AECF327B-16E4-47FF-A558-7F5FD04CFB11}" presName="linear" presStyleCnt="0">
        <dgm:presLayoutVars>
          <dgm:animLvl val="lvl"/>
          <dgm:resizeHandles val="exact"/>
        </dgm:presLayoutVars>
      </dgm:prSet>
      <dgm:spPr/>
    </dgm:pt>
    <dgm:pt modelId="{A0BC4311-B2EF-44C6-99BF-128B893C793F}" type="pres">
      <dgm:prSet presAssocID="{B42E7309-3F01-43E0-96FE-DB7EB40A21A2}" presName="parentText" presStyleLbl="node1" presStyleIdx="0" presStyleCnt="3">
        <dgm:presLayoutVars>
          <dgm:chMax val="0"/>
          <dgm:bulletEnabled val="1"/>
        </dgm:presLayoutVars>
      </dgm:prSet>
      <dgm:spPr/>
    </dgm:pt>
    <dgm:pt modelId="{E57BE261-D5F7-4835-9C45-E32A670679BB}" type="pres">
      <dgm:prSet presAssocID="{0736E2DC-55A0-485D-952C-33919125DC4F}" presName="spacer" presStyleCnt="0"/>
      <dgm:spPr/>
    </dgm:pt>
    <dgm:pt modelId="{A30DDC23-4B7F-458C-8C09-6503A9F92715}" type="pres">
      <dgm:prSet presAssocID="{7C80AA8A-DADB-4D17-92F1-033331E3FC93}" presName="parentText" presStyleLbl="node1" presStyleIdx="1" presStyleCnt="3">
        <dgm:presLayoutVars>
          <dgm:chMax val="0"/>
          <dgm:bulletEnabled val="1"/>
        </dgm:presLayoutVars>
      </dgm:prSet>
      <dgm:spPr/>
    </dgm:pt>
    <dgm:pt modelId="{9AEA3987-D0BA-4F65-8ACE-EEAA6363DD94}" type="pres">
      <dgm:prSet presAssocID="{7C80AA8A-DADB-4D17-92F1-033331E3FC93}" presName="childText" presStyleLbl="revTx" presStyleIdx="0" presStyleCnt="2">
        <dgm:presLayoutVars>
          <dgm:bulletEnabled val="1"/>
        </dgm:presLayoutVars>
      </dgm:prSet>
      <dgm:spPr/>
    </dgm:pt>
    <dgm:pt modelId="{2B4B89BE-26AF-4BC7-A350-8B2B22F4F18E}" type="pres">
      <dgm:prSet presAssocID="{5D91B816-46D0-4074-AB24-034797197CB6}" presName="parentText" presStyleLbl="node1" presStyleIdx="2" presStyleCnt="3">
        <dgm:presLayoutVars>
          <dgm:chMax val="0"/>
          <dgm:bulletEnabled val="1"/>
        </dgm:presLayoutVars>
      </dgm:prSet>
      <dgm:spPr/>
    </dgm:pt>
    <dgm:pt modelId="{CE8CDED0-1279-4BBB-84B6-CADB811F1136}" type="pres">
      <dgm:prSet presAssocID="{5D91B816-46D0-4074-AB24-034797197CB6}" presName="childText" presStyleLbl="revTx" presStyleIdx="1" presStyleCnt="2">
        <dgm:presLayoutVars>
          <dgm:bulletEnabled val="1"/>
        </dgm:presLayoutVars>
      </dgm:prSet>
      <dgm:spPr/>
    </dgm:pt>
  </dgm:ptLst>
  <dgm:cxnLst>
    <dgm:cxn modelId="{5280AE03-9411-4CC1-8D0C-1C510C96A267}" type="presOf" srcId="{98555936-DFC5-493A-9B6C-BE5385487F35}" destId="{CE8CDED0-1279-4BBB-84B6-CADB811F1136}" srcOrd="0" destOrd="2" presId="urn:microsoft.com/office/officeart/2005/8/layout/vList2"/>
    <dgm:cxn modelId="{12A2C104-B1F6-4866-B6E8-B6A6D241670E}" type="presOf" srcId="{40E4A02F-4E97-4B16-879D-095E56A0D3E0}" destId="{CE8CDED0-1279-4BBB-84B6-CADB811F1136}" srcOrd="0" destOrd="0" presId="urn:microsoft.com/office/officeart/2005/8/layout/vList2"/>
    <dgm:cxn modelId="{550F7611-6AAE-4712-B1DB-19DEF7D087ED}" srcId="{5D91B816-46D0-4074-AB24-034797197CB6}" destId="{98555936-DFC5-493A-9B6C-BE5385487F35}" srcOrd="2" destOrd="0" parTransId="{6B36A71B-99F2-45E6-A13C-7AF3B6902B7B}" sibTransId="{2EB1D4A2-1114-4198-9756-493C775F5EEF}"/>
    <dgm:cxn modelId="{763FD416-1684-4F0A-8ED0-7436FF9324BC}" srcId="{B3B2621D-D0AF-4ACD-B5B1-6CF5D025DD87}" destId="{B2AE51AA-705F-4A13-BBA0-FC69BE0F7D4A}" srcOrd="0" destOrd="0" parTransId="{6CC53700-4CAF-4F19-96E4-D9D28D0A33C5}" sibTransId="{C420362E-4DE0-4FDF-BC86-C77AB431D0C3}"/>
    <dgm:cxn modelId="{6A0DA31D-9AC1-4B34-BE60-5471AA23F6F2}" srcId="{AECF327B-16E4-47FF-A558-7F5FD04CFB11}" destId="{5D91B816-46D0-4074-AB24-034797197CB6}" srcOrd="2" destOrd="0" parTransId="{9B49B198-74D7-4257-9407-2F62CF94D894}" sibTransId="{DE24ADF2-27E2-463F-9771-BC537DEF4738}"/>
    <dgm:cxn modelId="{6777DD37-74AC-44C4-AC54-5FFD50AF8F8A}" srcId="{7C80AA8A-DADB-4D17-92F1-033331E3FC93}" destId="{BB119854-C24C-4859-8BA2-A449E9DE24CA}" srcOrd="0" destOrd="0" parTransId="{5E2676F5-E736-427C-9294-CA852C3624CE}" sibTransId="{FE661C47-78D6-490E-893D-2C3DFF54EEEF}"/>
    <dgm:cxn modelId="{CE1B753A-C62B-48E6-81C0-1EE37E09AD7C}" srcId="{AECF327B-16E4-47FF-A558-7F5FD04CFB11}" destId="{B42E7309-3F01-43E0-96FE-DB7EB40A21A2}" srcOrd="0" destOrd="0" parTransId="{293008AD-FBDD-4F96-8BEE-4B1FEDE553E6}" sibTransId="{0736E2DC-55A0-485D-952C-33919125DC4F}"/>
    <dgm:cxn modelId="{A3942B3F-A717-4886-8D79-0EBF9B58B9D8}" type="presOf" srcId="{AECF327B-16E4-47FF-A558-7F5FD04CFB11}" destId="{D3A02F1A-2DC7-489A-AE70-1B8ACD6A4F8E}" srcOrd="0" destOrd="0" presId="urn:microsoft.com/office/officeart/2005/8/layout/vList2"/>
    <dgm:cxn modelId="{294F1A61-B471-4183-8041-C14F49FE7359}" type="presOf" srcId="{BB119854-C24C-4859-8BA2-A449E9DE24CA}" destId="{9AEA3987-D0BA-4F65-8ACE-EEAA6363DD94}" srcOrd="0" destOrd="0" presId="urn:microsoft.com/office/officeart/2005/8/layout/vList2"/>
    <dgm:cxn modelId="{E246A061-FE0D-4CDD-AB0C-ACC85DDC6FA2}" srcId="{7C80AA8A-DADB-4D17-92F1-033331E3FC93}" destId="{B3B2621D-D0AF-4ACD-B5B1-6CF5D025DD87}" srcOrd="1" destOrd="0" parTransId="{0AFA5156-1D66-4498-93AE-960DDE808269}" sibTransId="{B3A1C657-9791-41B0-BDC1-2DF505711F77}"/>
    <dgm:cxn modelId="{E57C3475-9813-47B0-A763-E209CEC037DB}" type="presOf" srcId="{2AD09CA8-2AD2-4AB9-9DFE-E847F52233D4}" destId="{9AEA3987-D0BA-4F65-8ACE-EEAA6363DD94}" srcOrd="0" destOrd="1" presId="urn:microsoft.com/office/officeart/2005/8/layout/vList2"/>
    <dgm:cxn modelId="{84B95095-DBB9-437B-BB4B-2FA0D946488A}" srcId="{BB119854-C24C-4859-8BA2-A449E9DE24CA}" destId="{2AD09CA8-2AD2-4AB9-9DFE-E847F52233D4}" srcOrd="0" destOrd="0" parTransId="{123F5321-6BC4-4CE8-AE96-B5DB3874C49C}" sibTransId="{94C666C7-E25B-4932-A884-A5943B503858}"/>
    <dgm:cxn modelId="{0F4345A6-F66B-474F-AC56-F5A141EBCB06}" type="presOf" srcId="{5D91B816-46D0-4074-AB24-034797197CB6}" destId="{2B4B89BE-26AF-4BC7-A350-8B2B22F4F18E}" srcOrd="0" destOrd="0" presId="urn:microsoft.com/office/officeart/2005/8/layout/vList2"/>
    <dgm:cxn modelId="{3A4929AC-BD7F-4C66-93C8-2B7EC92D97BF}" srcId="{5D91B816-46D0-4074-AB24-034797197CB6}" destId="{40E4A02F-4E97-4B16-879D-095E56A0D3E0}" srcOrd="0" destOrd="0" parTransId="{507E2B0C-EE5B-46DE-90BD-2AEF55F8705F}" sibTransId="{F66CE796-E2F1-42BB-9B9F-DB7DCFD45B1B}"/>
    <dgm:cxn modelId="{6FE194B0-12A1-4AB7-A06B-57233433A1D0}" srcId="{5D91B816-46D0-4074-AB24-034797197CB6}" destId="{E90C857D-A566-4B4A-8A31-3BAC7F84BF99}" srcOrd="1" destOrd="0" parTransId="{67221132-031C-414F-971E-A1CD13E2377F}" sibTransId="{79402093-CC84-4048-839A-EB5BE0C93A91}"/>
    <dgm:cxn modelId="{5413F1BD-8DFB-408C-9380-C2AB91E01853}" type="presOf" srcId="{B2AE51AA-705F-4A13-BBA0-FC69BE0F7D4A}" destId="{9AEA3987-D0BA-4F65-8ACE-EEAA6363DD94}" srcOrd="0" destOrd="3" presId="urn:microsoft.com/office/officeart/2005/8/layout/vList2"/>
    <dgm:cxn modelId="{68AE36BF-5CAB-4123-B625-67B8A8E62A4E}" type="presOf" srcId="{E90C857D-A566-4B4A-8A31-3BAC7F84BF99}" destId="{CE8CDED0-1279-4BBB-84B6-CADB811F1136}" srcOrd="0" destOrd="1" presId="urn:microsoft.com/office/officeart/2005/8/layout/vList2"/>
    <dgm:cxn modelId="{666E1ACB-5B0E-4DF2-97DD-925E3B7A6ABB}" srcId="{AECF327B-16E4-47FF-A558-7F5FD04CFB11}" destId="{7C80AA8A-DADB-4D17-92F1-033331E3FC93}" srcOrd="1" destOrd="0" parTransId="{D3C57FC3-EDDC-4668-8E0B-347374785817}" sibTransId="{93AE0F9D-745A-491F-98D0-12DB38442A18}"/>
    <dgm:cxn modelId="{E3E599D4-E43D-4354-8965-A165233F2C20}" type="presOf" srcId="{B3B2621D-D0AF-4ACD-B5B1-6CF5D025DD87}" destId="{9AEA3987-D0BA-4F65-8ACE-EEAA6363DD94}" srcOrd="0" destOrd="2" presId="urn:microsoft.com/office/officeart/2005/8/layout/vList2"/>
    <dgm:cxn modelId="{7E3B80F0-DE38-4594-91BA-F63CA6EEB5E7}" type="presOf" srcId="{7C80AA8A-DADB-4D17-92F1-033331E3FC93}" destId="{A30DDC23-4B7F-458C-8C09-6503A9F92715}" srcOrd="0" destOrd="0" presId="urn:microsoft.com/office/officeart/2005/8/layout/vList2"/>
    <dgm:cxn modelId="{B5D30CFE-BC08-4B65-9229-5E65D1A082DF}" type="presOf" srcId="{B42E7309-3F01-43E0-96FE-DB7EB40A21A2}" destId="{A0BC4311-B2EF-44C6-99BF-128B893C793F}" srcOrd="0" destOrd="0" presId="urn:microsoft.com/office/officeart/2005/8/layout/vList2"/>
    <dgm:cxn modelId="{0F24FD84-5046-4083-9A39-66F39B86A3D2}" type="presParOf" srcId="{D3A02F1A-2DC7-489A-AE70-1B8ACD6A4F8E}" destId="{A0BC4311-B2EF-44C6-99BF-128B893C793F}" srcOrd="0" destOrd="0" presId="urn:microsoft.com/office/officeart/2005/8/layout/vList2"/>
    <dgm:cxn modelId="{98879706-EC90-40A3-91E3-86DBD9DA4430}" type="presParOf" srcId="{D3A02F1A-2DC7-489A-AE70-1B8ACD6A4F8E}" destId="{E57BE261-D5F7-4835-9C45-E32A670679BB}" srcOrd="1" destOrd="0" presId="urn:microsoft.com/office/officeart/2005/8/layout/vList2"/>
    <dgm:cxn modelId="{6AEF8FF6-38BC-4BFB-A924-374A36DA2791}" type="presParOf" srcId="{D3A02F1A-2DC7-489A-AE70-1B8ACD6A4F8E}" destId="{A30DDC23-4B7F-458C-8C09-6503A9F92715}" srcOrd="2" destOrd="0" presId="urn:microsoft.com/office/officeart/2005/8/layout/vList2"/>
    <dgm:cxn modelId="{2A5CC6F8-1499-4212-882A-34CA8EF7970B}" type="presParOf" srcId="{D3A02F1A-2DC7-489A-AE70-1B8ACD6A4F8E}" destId="{9AEA3987-D0BA-4F65-8ACE-EEAA6363DD94}" srcOrd="3" destOrd="0" presId="urn:microsoft.com/office/officeart/2005/8/layout/vList2"/>
    <dgm:cxn modelId="{3CB0F2AE-8CA2-4018-982A-620099EF74A6}" type="presParOf" srcId="{D3A02F1A-2DC7-489A-AE70-1B8ACD6A4F8E}" destId="{2B4B89BE-26AF-4BC7-A350-8B2B22F4F18E}" srcOrd="4" destOrd="0" presId="urn:microsoft.com/office/officeart/2005/8/layout/vList2"/>
    <dgm:cxn modelId="{363B6282-7E18-402A-9303-11F68E49ACCD}" type="presParOf" srcId="{D3A02F1A-2DC7-489A-AE70-1B8ACD6A4F8E}" destId="{CE8CDED0-1279-4BBB-84B6-CADB811F1136}"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716A02-1C80-4537-BEC3-D2D078F09C32}" type="doc">
      <dgm:prSet loTypeId="urn:microsoft.com/office/officeart/2005/8/layout/funnel1" loCatId="relationship" qsTypeId="urn:microsoft.com/office/officeart/2005/8/quickstyle/3d7" qsCatId="3D" csTypeId="urn:microsoft.com/office/officeart/2005/8/colors/colorful3" csCatId="colorful" phldr="1"/>
      <dgm:spPr/>
      <dgm:t>
        <a:bodyPr/>
        <a:lstStyle/>
        <a:p>
          <a:endParaRPr lang="en-US"/>
        </a:p>
      </dgm:t>
    </dgm:pt>
    <dgm:pt modelId="{FBC862BC-B6D3-4ADB-AC81-D866A5434752}">
      <dgm:prSet phldrT="[Text]"/>
      <dgm:spPr/>
      <dgm:t>
        <a:bodyPr/>
        <a:lstStyle/>
        <a:p>
          <a:r>
            <a:rPr lang="en-US" dirty="0"/>
            <a:t>Safety</a:t>
          </a:r>
        </a:p>
      </dgm:t>
    </dgm:pt>
    <dgm:pt modelId="{324A7A6E-5B0D-455C-8AC4-EE13AC7018A6}" type="parTrans" cxnId="{0783371A-91CA-4E91-8C30-EE63B8D5C1BF}">
      <dgm:prSet/>
      <dgm:spPr/>
      <dgm:t>
        <a:bodyPr/>
        <a:lstStyle/>
        <a:p>
          <a:endParaRPr lang="en-US"/>
        </a:p>
      </dgm:t>
    </dgm:pt>
    <dgm:pt modelId="{D38FF13C-F877-48EF-8453-557C1A058F32}" type="sibTrans" cxnId="{0783371A-91CA-4E91-8C30-EE63B8D5C1BF}">
      <dgm:prSet/>
      <dgm:spPr/>
      <dgm:t>
        <a:bodyPr/>
        <a:lstStyle/>
        <a:p>
          <a:endParaRPr lang="en-US"/>
        </a:p>
      </dgm:t>
    </dgm:pt>
    <dgm:pt modelId="{A1890F21-2FBC-4E25-8D09-B7800D98C954}">
      <dgm:prSet phldrT="[Text]"/>
      <dgm:spPr/>
      <dgm:t>
        <a:bodyPr/>
        <a:lstStyle/>
        <a:p>
          <a:r>
            <a:rPr lang="en-US" dirty="0"/>
            <a:t>Risks</a:t>
          </a:r>
        </a:p>
      </dgm:t>
    </dgm:pt>
    <dgm:pt modelId="{7F4191BC-4777-499A-9B8C-CE5885938058}" type="parTrans" cxnId="{76028DB7-B105-483A-8B10-DF4E1DDC67A3}">
      <dgm:prSet/>
      <dgm:spPr/>
      <dgm:t>
        <a:bodyPr/>
        <a:lstStyle/>
        <a:p>
          <a:endParaRPr lang="en-US"/>
        </a:p>
      </dgm:t>
    </dgm:pt>
    <dgm:pt modelId="{4C81E862-DFA4-4241-A9F5-9ACF9ABA7D2A}" type="sibTrans" cxnId="{76028DB7-B105-483A-8B10-DF4E1DDC67A3}">
      <dgm:prSet/>
      <dgm:spPr/>
      <dgm:t>
        <a:bodyPr/>
        <a:lstStyle/>
        <a:p>
          <a:endParaRPr lang="en-US"/>
        </a:p>
      </dgm:t>
    </dgm:pt>
    <dgm:pt modelId="{60CB9CA8-A698-49D4-A4FF-5E00F26D6861}">
      <dgm:prSet phldrT="[Text]"/>
      <dgm:spPr/>
      <dgm:t>
        <a:bodyPr/>
        <a:lstStyle/>
        <a:p>
          <a:r>
            <a:rPr lang="en-US" dirty="0"/>
            <a:t>Benefits</a:t>
          </a:r>
        </a:p>
      </dgm:t>
    </dgm:pt>
    <dgm:pt modelId="{56F73D0A-55C2-4B56-AE23-4631556F2C59}" type="parTrans" cxnId="{2E21A6B7-9BC3-4F1F-A356-9149D5569F03}">
      <dgm:prSet/>
      <dgm:spPr/>
      <dgm:t>
        <a:bodyPr/>
        <a:lstStyle/>
        <a:p>
          <a:endParaRPr lang="en-US"/>
        </a:p>
      </dgm:t>
    </dgm:pt>
    <dgm:pt modelId="{8C0711D8-98D6-4A4C-9962-AB58ED19491C}" type="sibTrans" cxnId="{2E21A6B7-9BC3-4F1F-A356-9149D5569F03}">
      <dgm:prSet/>
      <dgm:spPr/>
      <dgm:t>
        <a:bodyPr/>
        <a:lstStyle/>
        <a:p>
          <a:endParaRPr lang="en-US"/>
        </a:p>
      </dgm:t>
    </dgm:pt>
    <dgm:pt modelId="{03D4E67F-F9FA-4B40-A729-E08A10A953C5}">
      <dgm:prSet phldrT="[Text]"/>
      <dgm:spPr/>
      <dgm:t>
        <a:bodyPr/>
        <a:lstStyle/>
        <a:p>
          <a:r>
            <a:rPr lang="en-US" dirty="0"/>
            <a:t>Course of Action</a:t>
          </a:r>
        </a:p>
      </dgm:t>
    </dgm:pt>
    <dgm:pt modelId="{6566B4B7-7559-4FDD-875B-9427B568063D}" type="parTrans" cxnId="{F2AE29C0-2C67-4166-AF93-4002AA400D12}">
      <dgm:prSet/>
      <dgm:spPr/>
      <dgm:t>
        <a:bodyPr/>
        <a:lstStyle/>
        <a:p>
          <a:endParaRPr lang="en-US"/>
        </a:p>
      </dgm:t>
    </dgm:pt>
    <dgm:pt modelId="{04978EDB-57E0-4C06-92C0-6C34FA7C5C87}" type="sibTrans" cxnId="{F2AE29C0-2C67-4166-AF93-4002AA400D12}">
      <dgm:prSet/>
      <dgm:spPr/>
      <dgm:t>
        <a:bodyPr/>
        <a:lstStyle/>
        <a:p>
          <a:endParaRPr lang="en-US"/>
        </a:p>
      </dgm:t>
    </dgm:pt>
    <dgm:pt modelId="{58268A44-8656-4D26-853B-B4EF5497C0FA}" type="pres">
      <dgm:prSet presAssocID="{6B716A02-1C80-4537-BEC3-D2D078F09C32}" presName="Name0" presStyleCnt="0">
        <dgm:presLayoutVars>
          <dgm:chMax val="4"/>
          <dgm:resizeHandles val="exact"/>
        </dgm:presLayoutVars>
      </dgm:prSet>
      <dgm:spPr/>
    </dgm:pt>
    <dgm:pt modelId="{1095F65A-FCFF-4AAA-9A41-4556BEAC324D}" type="pres">
      <dgm:prSet presAssocID="{6B716A02-1C80-4537-BEC3-D2D078F09C32}" presName="ellipse" presStyleLbl="trBgShp" presStyleIdx="0" presStyleCnt="1"/>
      <dgm:spPr/>
    </dgm:pt>
    <dgm:pt modelId="{E9D9D6BA-AA60-4AD7-88C1-91851566CE69}" type="pres">
      <dgm:prSet presAssocID="{6B716A02-1C80-4537-BEC3-D2D078F09C32}" presName="arrow1" presStyleLbl="fgShp" presStyleIdx="0" presStyleCnt="1"/>
      <dgm:spPr/>
    </dgm:pt>
    <dgm:pt modelId="{EEA44D43-F844-4F75-8355-668424FD7581}" type="pres">
      <dgm:prSet presAssocID="{6B716A02-1C80-4537-BEC3-D2D078F09C32}" presName="rectangle" presStyleLbl="revTx" presStyleIdx="0" presStyleCnt="1">
        <dgm:presLayoutVars>
          <dgm:bulletEnabled val="1"/>
        </dgm:presLayoutVars>
      </dgm:prSet>
      <dgm:spPr/>
    </dgm:pt>
    <dgm:pt modelId="{163FEAF3-F084-481F-A639-F53F736BBACF}" type="pres">
      <dgm:prSet presAssocID="{A1890F21-2FBC-4E25-8D09-B7800D98C954}" presName="item1" presStyleLbl="node1" presStyleIdx="0" presStyleCnt="3">
        <dgm:presLayoutVars>
          <dgm:bulletEnabled val="1"/>
        </dgm:presLayoutVars>
      </dgm:prSet>
      <dgm:spPr/>
    </dgm:pt>
    <dgm:pt modelId="{59DCE8CD-6A19-4347-A905-3AFB92C4F684}" type="pres">
      <dgm:prSet presAssocID="{60CB9CA8-A698-49D4-A4FF-5E00F26D6861}" presName="item2" presStyleLbl="node1" presStyleIdx="1" presStyleCnt="3">
        <dgm:presLayoutVars>
          <dgm:bulletEnabled val="1"/>
        </dgm:presLayoutVars>
      </dgm:prSet>
      <dgm:spPr/>
    </dgm:pt>
    <dgm:pt modelId="{A3669235-717E-4181-959F-696D6ACEA454}" type="pres">
      <dgm:prSet presAssocID="{03D4E67F-F9FA-4B40-A729-E08A10A953C5}" presName="item3" presStyleLbl="node1" presStyleIdx="2" presStyleCnt="3">
        <dgm:presLayoutVars>
          <dgm:bulletEnabled val="1"/>
        </dgm:presLayoutVars>
      </dgm:prSet>
      <dgm:spPr/>
    </dgm:pt>
    <dgm:pt modelId="{8564B32C-57C1-4B6B-8443-157041FB6D20}" type="pres">
      <dgm:prSet presAssocID="{6B716A02-1C80-4537-BEC3-D2D078F09C32}" presName="funnel" presStyleLbl="trAlignAcc1" presStyleIdx="0" presStyleCnt="1" custScaleX="96429" custScaleY="102344" custLinFactNeighborX="-1607" custLinFactNeighborY="4214"/>
      <dgm:spPr/>
    </dgm:pt>
  </dgm:ptLst>
  <dgm:cxnLst>
    <dgm:cxn modelId="{0783371A-91CA-4E91-8C30-EE63B8D5C1BF}" srcId="{6B716A02-1C80-4537-BEC3-D2D078F09C32}" destId="{FBC862BC-B6D3-4ADB-AC81-D866A5434752}" srcOrd="0" destOrd="0" parTransId="{324A7A6E-5B0D-455C-8AC4-EE13AC7018A6}" sibTransId="{D38FF13C-F877-48EF-8453-557C1A058F32}"/>
    <dgm:cxn modelId="{D28FF672-5138-4A5B-BBDF-AFD2E6F37D28}" type="presOf" srcId="{6B716A02-1C80-4537-BEC3-D2D078F09C32}" destId="{58268A44-8656-4D26-853B-B4EF5497C0FA}" srcOrd="0" destOrd="0" presId="urn:microsoft.com/office/officeart/2005/8/layout/funnel1"/>
    <dgm:cxn modelId="{F57710AA-BF40-484F-B6A5-EE7D558491A0}" type="presOf" srcId="{A1890F21-2FBC-4E25-8D09-B7800D98C954}" destId="{59DCE8CD-6A19-4347-A905-3AFB92C4F684}" srcOrd="0" destOrd="0" presId="urn:microsoft.com/office/officeart/2005/8/layout/funnel1"/>
    <dgm:cxn modelId="{76028DB7-B105-483A-8B10-DF4E1DDC67A3}" srcId="{6B716A02-1C80-4537-BEC3-D2D078F09C32}" destId="{A1890F21-2FBC-4E25-8D09-B7800D98C954}" srcOrd="1" destOrd="0" parTransId="{7F4191BC-4777-499A-9B8C-CE5885938058}" sibTransId="{4C81E862-DFA4-4241-A9F5-9ACF9ABA7D2A}"/>
    <dgm:cxn modelId="{2E21A6B7-9BC3-4F1F-A356-9149D5569F03}" srcId="{6B716A02-1C80-4537-BEC3-D2D078F09C32}" destId="{60CB9CA8-A698-49D4-A4FF-5E00F26D6861}" srcOrd="2" destOrd="0" parTransId="{56F73D0A-55C2-4B56-AE23-4631556F2C59}" sibTransId="{8C0711D8-98D6-4A4C-9962-AB58ED19491C}"/>
    <dgm:cxn modelId="{F2AE29C0-2C67-4166-AF93-4002AA400D12}" srcId="{6B716A02-1C80-4537-BEC3-D2D078F09C32}" destId="{03D4E67F-F9FA-4B40-A729-E08A10A953C5}" srcOrd="3" destOrd="0" parTransId="{6566B4B7-7559-4FDD-875B-9427B568063D}" sibTransId="{04978EDB-57E0-4C06-92C0-6C34FA7C5C87}"/>
    <dgm:cxn modelId="{53676AC3-6928-4732-960C-2F31FDB0159D}" type="presOf" srcId="{FBC862BC-B6D3-4ADB-AC81-D866A5434752}" destId="{A3669235-717E-4181-959F-696D6ACEA454}" srcOrd="0" destOrd="0" presId="urn:microsoft.com/office/officeart/2005/8/layout/funnel1"/>
    <dgm:cxn modelId="{00943EF1-4569-43B2-9EF4-BA7C2CFD74FE}" type="presOf" srcId="{60CB9CA8-A698-49D4-A4FF-5E00F26D6861}" destId="{163FEAF3-F084-481F-A639-F53F736BBACF}" srcOrd="0" destOrd="0" presId="urn:microsoft.com/office/officeart/2005/8/layout/funnel1"/>
    <dgm:cxn modelId="{97E8ADF4-0251-474C-AD35-6D8171004473}" type="presOf" srcId="{03D4E67F-F9FA-4B40-A729-E08A10A953C5}" destId="{EEA44D43-F844-4F75-8355-668424FD7581}" srcOrd="0" destOrd="0" presId="urn:microsoft.com/office/officeart/2005/8/layout/funnel1"/>
    <dgm:cxn modelId="{489AAFCF-3463-4233-947C-7DFAB9E9BA1D}" type="presParOf" srcId="{58268A44-8656-4D26-853B-B4EF5497C0FA}" destId="{1095F65A-FCFF-4AAA-9A41-4556BEAC324D}" srcOrd="0" destOrd="0" presId="urn:microsoft.com/office/officeart/2005/8/layout/funnel1"/>
    <dgm:cxn modelId="{59F583FF-A66B-4250-A990-941FCAB970FB}" type="presParOf" srcId="{58268A44-8656-4D26-853B-B4EF5497C0FA}" destId="{E9D9D6BA-AA60-4AD7-88C1-91851566CE69}" srcOrd="1" destOrd="0" presId="urn:microsoft.com/office/officeart/2005/8/layout/funnel1"/>
    <dgm:cxn modelId="{0FDF0036-FFE0-4400-84F0-0B13DB1C5110}" type="presParOf" srcId="{58268A44-8656-4D26-853B-B4EF5497C0FA}" destId="{EEA44D43-F844-4F75-8355-668424FD7581}" srcOrd="2" destOrd="0" presId="urn:microsoft.com/office/officeart/2005/8/layout/funnel1"/>
    <dgm:cxn modelId="{4570F6F7-37C9-4B5A-BE7F-A3A97DEF06C0}" type="presParOf" srcId="{58268A44-8656-4D26-853B-B4EF5497C0FA}" destId="{163FEAF3-F084-481F-A639-F53F736BBACF}" srcOrd="3" destOrd="0" presId="urn:microsoft.com/office/officeart/2005/8/layout/funnel1"/>
    <dgm:cxn modelId="{311C50C1-898C-4F47-9080-4FA32D1C48E1}" type="presParOf" srcId="{58268A44-8656-4D26-853B-B4EF5497C0FA}" destId="{59DCE8CD-6A19-4347-A905-3AFB92C4F684}" srcOrd="4" destOrd="0" presId="urn:microsoft.com/office/officeart/2005/8/layout/funnel1"/>
    <dgm:cxn modelId="{B0D9636E-DE81-4678-8F5C-908D17A76001}" type="presParOf" srcId="{58268A44-8656-4D26-853B-B4EF5497C0FA}" destId="{A3669235-717E-4181-959F-696D6ACEA454}" srcOrd="5" destOrd="0" presId="urn:microsoft.com/office/officeart/2005/8/layout/funnel1"/>
    <dgm:cxn modelId="{BBC15238-0632-4408-BFC2-40FED5866269}" type="presParOf" srcId="{58268A44-8656-4D26-853B-B4EF5497C0FA}" destId="{8564B32C-57C1-4B6B-8443-157041FB6D20}"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5276E-DF1A-4103-80E7-FC55F5EA35DC}">
      <dsp:nvSpPr>
        <dsp:cNvPr id="0" name=""/>
        <dsp:cNvSpPr/>
      </dsp:nvSpPr>
      <dsp:spPr>
        <a:xfrm>
          <a:off x="0" y="30559"/>
          <a:ext cx="6666833" cy="11138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Federal Wildland Fire Fighters (Total): 15,000</a:t>
          </a:r>
        </a:p>
      </dsp:txBody>
      <dsp:txXfrm>
        <a:off x="54373" y="84932"/>
        <a:ext cx="6558087" cy="1005094"/>
      </dsp:txXfrm>
    </dsp:sp>
    <dsp:sp modelId="{4DB00BF7-820D-44A0-BAF4-DFA96EA4ABD9}">
      <dsp:nvSpPr>
        <dsp:cNvPr id="0" name=""/>
        <dsp:cNvSpPr/>
      </dsp:nvSpPr>
      <dsp:spPr>
        <a:xfrm>
          <a:off x="0" y="1225039"/>
          <a:ext cx="6666833" cy="111384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Department of Interior – 5,000 Wildland Fire Fighters</a:t>
          </a:r>
        </a:p>
      </dsp:txBody>
      <dsp:txXfrm>
        <a:off x="54373" y="1279412"/>
        <a:ext cx="6558087" cy="1005094"/>
      </dsp:txXfrm>
    </dsp:sp>
    <dsp:sp modelId="{DEB92100-F01E-4C15-AA00-22A88732883F}">
      <dsp:nvSpPr>
        <dsp:cNvPr id="0" name=""/>
        <dsp:cNvSpPr/>
      </dsp:nvSpPr>
      <dsp:spPr>
        <a:xfrm>
          <a:off x="0" y="2338880"/>
          <a:ext cx="6666833" cy="150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Bureau of Land Management </a:t>
          </a:r>
        </a:p>
        <a:p>
          <a:pPr marL="228600" lvl="1" indent="-228600" algn="l" defTabSz="977900">
            <a:lnSpc>
              <a:spcPct val="90000"/>
            </a:lnSpc>
            <a:spcBef>
              <a:spcPct val="0"/>
            </a:spcBef>
            <a:spcAft>
              <a:spcPct val="20000"/>
            </a:spcAft>
            <a:buChar char="•"/>
          </a:pPr>
          <a:r>
            <a:rPr lang="en-US" sz="2200" kern="1200"/>
            <a:t>US Fish and Wildlife Service </a:t>
          </a:r>
        </a:p>
        <a:p>
          <a:pPr marL="228600" lvl="1" indent="-228600" algn="l" defTabSz="977900">
            <a:lnSpc>
              <a:spcPct val="90000"/>
            </a:lnSpc>
            <a:spcBef>
              <a:spcPct val="0"/>
            </a:spcBef>
            <a:spcAft>
              <a:spcPct val="20000"/>
            </a:spcAft>
            <a:buChar char="•"/>
          </a:pPr>
          <a:r>
            <a:rPr lang="en-US" sz="2200" kern="1200"/>
            <a:t>National Park Service</a:t>
          </a:r>
        </a:p>
        <a:p>
          <a:pPr marL="228600" lvl="1" indent="-228600" algn="l" defTabSz="977900">
            <a:lnSpc>
              <a:spcPct val="90000"/>
            </a:lnSpc>
            <a:spcBef>
              <a:spcPct val="0"/>
            </a:spcBef>
            <a:spcAft>
              <a:spcPct val="20000"/>
            </a:spcAft>
            <a:buChar char="•"/>
          </a:pPr>
          <a:r>
            <a:rPr lang="en-US" sz="2200" kern="1200"/>
            <a:t>Bureau  of Indian Affairs</a:t>
          </a:r>
        </a:p>
      </dsp:txBody>
      <dsp:txXfrm>
        <a:off x="0" y="2338880"/>
        <a:ext cx="6666833" cy="1506960"/>
      </dsp:txXfrm>
    </dsp:sp>
    <dsp:sp modelId="{1A1AD089-3C9D-4D03-B020-47BA4153D583}">
      <dsp:nvSpPr>
        <dsp:cNvPr id="0" name=""/>
        <dsp:cNvSpPr/>
      </dsp:nvSpPr>
      <dsp:spPr>
        <a:xfrm>
          <a:off x="0" y="3845840"/>
          <a:ext cx="6666833" cy="111384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US Department of Agriculture – 10,000 Wildland Fire Fighters</a:t>
          </a:r>
        </a:p>
      </dsp:txBody>
      <dsp:txXfrm>
        <a:off x="54373" y="3900213"/>
        <a:ext cx="6558087" cy="1005094"/>
      </dsp:txXfrm>
    </dsp:sp>
    <dsp:sp modelId="{53C56A63-43BF-4990-870D-2ED58B679945}">
      <dsp:nvSpPr>
        <dsp:cNvPr id="0" name=""/>
        <dsp:cNvSpPr/>
      </dsp:nvSpPr>
      <dsp:spPr>
        <a:xfrm>
          <a:off x="0" y="4959680"/>
          <a:ext cx="6666833"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United States Forest Service </a:t>
          </a:r>
        </a:p>
      </dsp:txBody>
      <dsp:txXfrm>
        <a:off x="0" y="4959680"/>
        <a:ext cx="6666833" cy="463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BB357-EA77-413B-B34E-DDA6780B39DA}">
      <dsp:nvSpPr>
        <dsp:cNvPr id="0" name=""/>
        <dsp:cNvSpPr/>
      </dsp:nvSpPr>
      <dsp:spPr>
        <a:xfrm>
          <a:off x="0" y="66650"/>
          <a:ext cx="6666833" cy="57563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National Fire Policy</a:t>
          </a:r>
        </a:p>
      </dsp:txBody>
      <dsp:txXfrm>
        <a:off x="28100" y="94750"/>
        <a:ext cx="6610633" cy="519439"/>
      </dsp:txXfrm>
    </dsp:sp>
    <dsp:sp modelId="{7754B838-BAB4-4313-BE39-41815E5576E4}">
      <dsp:nvSpPr>
        <dsp:cNvPr id="0" name=""/>
        <dsp:cNvSpPr/>
      </dsp:nvSpPr>
      <dsp:spPr>
        <a:xfrm>
          <a:off x="0" y="642289"/>
          <a:ext cx="6666833" cy="156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1995/2001 Federal Wildland Fire Management Policy</a:t>
          </a:r>
        </a:p>
        <a:p>
          <a:pPr marL="342900" lvl="2" indent="-171450" algn="l" defTabSz="844550">
            <a:lnSpc>
              <a:spcPct val="90000"/>
            </a:lnSpc>
            <a:spcBef>
              <a:spcPct val="0"/>
            </a:spcBef>
            <a:spcAft>
              <a:spcPct val="20000"/>
            </a:spcAft>
            <a:buChar char="•"/>
          </a:pPr>
          <a:r>
            <a:rPr lang="en-US" sz="1900" kern="1200" dirty="0"/>
            <a:t>Interagency Standards for Fire and Fire Aviation Operations</a:t>
          </a:r>
        </a:p>
        <a:p>
          <a:pPr marL="171450" lvl="1" indent="-171450" algn="l" defTabSz="844550">
            <a:lnSpc>
              <a:spcPct val="90000"/>
            </a:lnSpc>
            <a:spcBef>
              <a:spcPct val="0"/>
            </a:spcBef>
            <a:spcAft>
              <a:spcPct val="20000"/>
            </a:spcAft>
            <a:buChar char="•"/>
          </a:pPr>
          <a:r>
            <a:rPr lang="en-US" sz="1900" kern="1200" dirty="0"/>
            <a:t>Federal Land Assistance, Management, and Enhancement Act (FLAME) of 2009 </a:t>
          </a:r>
        </a:p>
        <a:p>
          <a:pPr marL="342900" lvl="2" indent="-171450" algn="l" defTabSz="844550">
            <a:lnSpc>
              <a:spcPct val="90000"/>
            </a:lnSpc>
            <a:spcBef>
              <a:spcPct val="0"/>
            </a:spcBef>
            <a:spcAft>
              <a:spcPct val="20000"/>
            </a:spcAft>
            <a:buChar char="•"/>
          </a:pPr>
          <a:r>
            <a:rPr lang="en-US" sz="1900" kern="1200" dirty="0"/>
            <a:t>National Cohesive Wildland Fire Management Strategy</a:t>
          </a:r>
        </a:p>
      </dsp:txBody>
      <dsp:txXfrm>
        <a:off x="0" y="642289"/>
        <a:ext cx="6666833" cy="1564920"/>
      </dsp:txXfrm>
    </dsp:sp>
    <dsp:sp modelId="{47131838-F23C-4972-B7CA-980417B5EE64}">
      <dsp:nvSpPr>
        <dsp:cNvPr id="0" name=""/>
        <dsp:cNvSpPr/>
      </dsp:nvSpPr>
      <dsp:spPr>
        <a:xfrm>
          <a:off x="0" y="2207210"/>
          <a:ext cx="6666833" cy="575639"/>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Agency Specific Policies and Strategies </a:t>
          </a:r>
        </a:p>
      </dsp:txBody>
      <dsp:txXfrm>
        <a:off x="28100" y="2235310"/>
        <a:ext cx="6610633" cy="519439"/>
      </dsp:txXfrm>
    </dsp:sp>
    <dsp:sp modelId="{838F5004-CC68-4EFD-A772-C8660E22A4E2}">
      <dsp:nvSpPr>
        <dsp:cNvPr id="0" name=""/>
        <dsp:cNvSpPr/>
      </dsp:nvSpPr>
      <dsp:spPr>
        <a:xfrm>
          <a:off x="0" y="2782849"/>
          <a:ext cx="6666833"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USFS 10 Year Wildfire Crisis Strategy</a:t>
          </a:r>
        </a:p>
      </dsp:txBody>
      <dsp:txXfrm>
        <a:off x="0" y="2782849"/>
        <a:ext cx="6666833" cy="397440"/>
      </dsp:txXfrm>
    </dsp:sp>
    <dsp:sp modelId="{1311C565-1327-4345-9044-AED6B424B4B2}">
      <dsp:nvSpPr>
        <dsp:cNvPr id="0" name=""/>
        <dsp:cNvSpPr/>
      </dsp:nvSpPr>
      <dsp:spPr>
        <a:xfrm>
          <a:off x="0" y="3180290"/>
          <a:ext cx="6666833" cy="575639"/>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DOI Regional Policy</a:t>
          </a:r>
        </a:p>
      </dsp:txBody>
      <dsp:txXfrm>
        <a:off x="28100" y="3208390"/>
        <a:ext cx="6610633" cy="519439"/>
      </dsp:txXfrm>
    </dsp:sp>
    <dsp:sp modelId="{A96E474D-7892-4E64-A37B-AD3A84CDCC8E}">
      <dsp:nvSpPr>
        <dsp:cNvPr id="0" name=""/>
        <dsp:cNvSpPr/>
      </dsp:nvSpPr>
      <dsp:spPr>
        <a:xfrm>
          <a:off x="0" y="3755930"/>
          <a:ext cx="6666833"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District Policy</a:t>
          </a:r>
        </a:p>
        <a:p>
          <a:pPr marL="342900" lvl="2" indent="-171450" algn="l" defTabSz="844550">
            <a:lnSpc>
              <a:spcPct val="90000"/>
            </a:lnSpc>
            <a:spcBef>
              <a:spcPct val="0"/>
            </a:spcBef>
            <a:spcAft>
              <a:spcPct val="20000"/>
            </a:spcAft>
            <a:buChar char="•"/>
          </a:pPr>
          <a:r>
            <a:rPr lang="en-US" sz="1900" kern="1200" dirty="0"/>
            <a:t>Field Office: Fire Management Plan </a:t>
          </a:r>
        </a:p>
      </dsp:txBody>
      <dsp:txXfrm>
        <a:off x="0" y="3755930"/>
        <a:ext cx="6666833" cy="658260"/>
      </dsp:txXfrm>
    </dsp:sp>
    <dsp:sp modelId="{6BDCE285-2B54-4914-9A4E-DBE8E1175B31}">
      <dsp:nvSpPr>
        <dsp:cNvPr id="0" name=""/>
        <dsp:cNvSpPr/>
      </dsp:nvSpPr>
      <dsp:spPr>
        <a:xfrm>
          <a:off x="0" y="4414190"/>
          <a:ext cx="6666833" cy="575639"/>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FS Regional Policy</a:t>
          </a:r>
        </a:p>
      </dsp:txBody>
      <dsp:txXfrm>
        <a:off x="28100" y="4442290"/>
        <a:ext cx="6610633" cy="519439"/>
      </dsp:txXfrm>
    </dsp:sp>
    <dsp:sp modelId="{2B28C3CA-C924-4271-A1D6-36C7479A0E6A}">
      <dsp:nvSpPr>
        <dsp:cNvPr id="0" name=""/>
        <dsp:cNvSpPr/>
      </dsp:nvSpPr>
      <dsp:spPr>
        <a:xfrm>
          <a:off x="0" y="4989830"/>
          <a:ext cx="6666833"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Forest Policy: Land Management Plan</a:t>
          </a:r>
        </a:p>
      </dsp:txBody>
      <dsp:txXfrm>
        <a:off x="0" y="4989830"/>
        <a:ext cx="6666833" cy="397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C4311-B2EF-44C6-99BF-128B893C793F}">
      <dsp:nvSpPr>
        <dsp:cNvPr id="0" name=""/>
        <dsp:cNvSpPr/>
      </dsp:nvSpPr>
      <dsp:spPr>
        <a:xfrm>
          <a:off x="0" y="80689"/>
          <a:ext cx="6666833" cy="7160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Wildland fires - </a:t>
          </a:r>
          <a:r>
            <a:rPr lang="en-US" sz="1800" kern="1200"/>
            <a:t>Any non-structure fire that occurs in vegetation or natural fuels.</a:t>
          </a:r>
          <a:r>
            <a:rPr lang="en-US" sz="1800" b="1" kern="1200"/>
            <a:t> </a:t>
          </a:r>
          <a:r>
            <a:rPr lang="en-US" sz="1800" kern="1200"/>
            <a:t>They can be categorized into two distinct types:</a:t>
          </a:r>
        </a:p>
      </dsp:txBody>
      <dsp:txXfrm>
        <a:off x="34954" y="115643"/>
        <a:ext cx="6596925" cy="646132"/>
      </dsp:txXfrm>
    </dsp:sp>
    <dsp:sp modelId="{A30DDC23-4B7F-458C-8C09-6503A9F92715}">
      <dsp:nvSpPr>
        <dsp:cNvPr id="0" name=""/>
        <dsp:cNvSpPr/>
      </dsp:nvSpPr>
      <dsp:spPr>
        <a:xfrm>
          <a:off x="0" y="848569"/>
          <a:ext cx="6666833" cy="71604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Wildfires</a:t>
          </a:r>
          <a:r>
            <a:rPr lang="en-US" sz="1800" kern="1200"/>
            <a:t> – Unplanned ignitions or prescribed fires that are declared wildfires. </a:t>
          </a:r>
        </a:p>
      </dsp:txBody>
      <dsp:txXfrm>
        <a:off x="34954" y="883523"/>
        <a:ext cx="6596925" cy="646132"/>
      </dsp:txXfrm>
    </dsp:sp>
    <dsp:sp modelId="{9AEA3987-D0BA-4F65-8ACE-EEAA6363DD94}">
      <dsp:nvSpPr>
        <dsp:cNvPr id="0" name=""/>
        <dsp:cNvSpPr/>
      </dsp:nvSpPr>
      <dsp:spPr>
        <a:xfrm>
          <a:off x="0" y="1564609"/>
          <a:ext cx="6666833" cy="2161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1" kern="1200"/>
            <a:t>Human Caused Ignitions: </a:t>
          </a:r>
          <a:r>
            <a:rPr lang="en-US" sz="1400" kern="1200"/>
            <a:t>Unauthorized and accidental human caused fires, and prescribed fires that are declared wildfires. </a:t>
          </a:r>
        </a:p>
        <a:p>
          <a:pPr marL="228600" lvl="2" indent="-114300" algn="l" defTabSz="622300">
            <a:lnSpc>
              <a:spcPct val="90000"/>
            </a:lnSpc>
            <a:spcBef>
              <a:spcPct val="0"/>
            </a:spcBef>
            <a:spcAft>
              <a:spcPct val="20000"/>
            </a:spcAft>
            <a:buChar char="•"/>
          </a:pPr>
          <a:r>
            <a:rPr lang="en-US" sz="1400" kern="1200" dirty="0"/>
            <a:t>Initial action on human-caused wildfire will be to suppress the fire at the lowest cost with the fewest negative consequences with respect to firefighter and public safety.</a:t>
          </a:r>
        </a:p>
        <a:p>
          <a:pPr marL="114300" lvl="1" indent="-114300" algn="l" defTabSz="622300">
            <a:lnSpc>
              <a:spcPct val="90000"/>
            </a:lnSpc>
            <a:spcBef>
              <a:spcPct val="0"/>
            </a:spcBef>
            <a:spcAft>
              <a:spcPct val="20000"/>
            </a:spcAft>
            <a:buChar char="•"/>
          </a:pPr>
          <a:r>
            <a:rPr lang="en-US" sz="1400" b="1" kern="1200"/>
            <a:t>Natural Ignition: </a:t>
          </a:r>
          <a:r>
            <a:rPr lang="en-US" sz="1400" kern="1200"/>
            <a:t>Lightning, and volcanos. </a:t>
          </a:r>
        </a:p>
        <a:p>
          <a:pPr marL="228600" lvl="2" indent="-114300" algn="l" defTabSz="622300">
            <a:lnSpc>
              <a:spcPct val="90000"/>
            </a:lnSpc>
            <a:spcBef>
              <a:spcPct val="0"/>
            </a:spcBef>
            <a:spcAft>
              <a:spcPct val="20000"/>
            </a:spcAft>
            <a:buChar char="•"/>
          </a:pPr>
          <a:r>
            <a:rPr lang="en-US" sz="1400" kern="1200" dirty="0"/>
            <a:t>A wildland fire may be concurrently managed for one or more objectives and objectives can change as the fire spreads across the landscape.  Objectives are affected by changes in fuels, weather, topography; varying social understanding and tolerance; and involvement of other governmental jurisdictions having different missions and objectives.</a:t>
          </a:r>
        </a:p>
      </dsp:txBody>
      <dsp:txXfrm>
        <a:off x="0" y="1564609"/>
        <a:ext cx="6666833" cy="2161080"/>
      </dsp:txXfrm>
    </dsp:sp>
    <dsp:sp modelId="{2B4B89BE-26AF-4BC7-A350-8B2B22F4F18E}">
      <dsp:nvSpPr>
        <dsp:cNvPr id="0" name=""/>
        <dsp:cNvSpPr/>
      </dsp:nvSpPr>
      <dsp:spPr>
        <a:xfrm>
          <a:off x="0" y="3725689"/>
          <a:ext cx="6666833" cy="71604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Prescribed Fires </a:t>
          </a:r>
          <a:r>
            <a:rPr lang="en-US" sz="1800" kern="1200"/>
            <a:t>– Planned ignitions</a:t>
          </a:r>
        </a:p>
      </dsp:txBody>
      <dsp:txXfrm>
        <a:off x="34954" y="3760643"/>
        <a:ext cx="6596925" cy="646132"/>
      </dsp:txXfrm>
    </dsp:sp>
    <dsp:sp modelId="{CE8CDED0-1279-4BBB-84B6-CADB811F1136}">
      <dsp:nvSpPr>
        <dsp:cNvPr id="0" name=""/>
        <dsp:cNvSpPr/>
      </dsp:nvSpPr>
      <dsp:spPr>
        <a:xfrm>
          <a:off x="0" y="4441729"/>
          <a:ext cx="6666833"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A wildland fire originating from a planned ignition in accordance with applicable laws, policies, and regulations to meet specific objectives. </a:t>
          </a:r>
        </a:p>
        <a:p>
          <a:pPr marL="114300" lvl="1" indent="-114300" algn="l" defTabSz="622300">
            <a:lnSpc>
              <a:spcPct val="90000"/>
            </a:lnSpc>
            <a:spcBef>
              <a:spcPct val="0"/>
            </a:spcBef>
            <a:spcAft>
              <a:spcPct val="20000"/>
            </a:spcAft>
            <a:buChar char="•"/>
          </a:pPr>
          <a:endParaRPr lang="en-US" sz="1400" kern="1200" dirty="0"/>
        </a:p>
        <a:p>
          <a:pPr marL="114300" lvl="1" indent="-114300" algn="l" defTabSz="622300">
            <a:lnSpc>
              <a:spcPct val="90000"/>
            </a:lnSpc>
            <a:spcBef>
              <a:spcPct val="0"/>
            </a:spcBef>
            <a:spcAft>
              <a:spcPct val="20000"/>
            </a:spcAft>
            <a:buNone/>
          </a:pPr>
          <a:r>
            <a:rPr lang="en-US" sz="1400" kern="1200" dirty="0"/>
            <a:t>Federal Wildland Fire Management Policy and Doctrine Overview (Chapter 1)</a:t>
          </a:r>
        </a:p>
      </dsp:txBody>
      <dsp:txXfrm>
        <a:off x="0" y="4441729"/>
        <a:ext cx="6666833" cy="931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5F65A-FCFF-4AAA-9A41-4556BEAC324D}">
      <dsp:nvSpPr>
        <dsp:cNvPr id="0" name=""/>
        <dsp:cNvSpPr/>
      </dsp:nvSpPr>
      <dsp:spPr>
        <a:xfrm>
          <a:off x="1872826" y="242360"/>
          <a:ext cx="4368800" cy="1517226"/>
        </a:xfrm>
        <a:prstGeom prst="ellipse">
          <a:avLst/>
        </a:prstGeom>
        <a:solidFill>
          <a:schemeClr val="accent2">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E9D9D6BA-AA60-4AD7-88C1-91851566CE69}">
      <dsp:nvSpPr>
        <dsp:cNvPr id="0" name=""/>
        <dsp:cNvSpPr/>
      </dsp:nvSpPr>
      <dsp:spPr>
        <a:xfrm>
          <a:off x="3640666" y="3957534"/>
          <a:ext cx="846666" cy="541866"/>
        </a:xfrm>
        <a:prstGeom prst="downArrow">
          <a:avLst/>
        </a:prstGeom>
        <a:solidFill>
          <a:schemeClr val="accent3">
            <a:tint val="40000"/>
            <a:hueOff val="0"/>
            <a:satOff val="0"/>
            <a:lumOff val="0"/>
            <a:alphaOff val="0"/>
          </a:schemeClr>
        </a:solidFill>
        <a:ln>
          <a:noFill/>
        </a:ln>
        <a:effectLst/>
        <a:sp3d z="57200" extrusionH="600" contourW="3000" prstMaterial="plastic">
          <a:bevelT w="80600" h="18600" prst="relaxedInset"/>
          <a:bevelB w="80600" h="8600" prst="relaxedInset"/>
        </a:sp3d>
      </dsp:spPr>
      <dsp:style>
        <a:lnRef idx="0">
          <a:scrgbClr r="0" g="0" b="0"/>
        </a:lnRef>
        <a:fillRef idx="1">
          <a:scrgbClr r="0" g="0" b="0"/>
        </a:fillRef>
        <a:effectRef idx="0">
          <a:scrgbClr r="0" g="0" b="0"/>
        </a:effectRef>
        <a:fontRef idx="minor"/>
      </dsp:style>
    </dsp:sp>
    <dsp:sp modelId="{EEA44D43-F844-4F75-8355-668424FD7581}">
      <dsp:nvSpPr>
        <dsp:cNvPr id="0" name=""/>
        <dsp:cNvSpPr/>
      </dsp:nvSpPr>
      <dsp:spPr>
        <a:xfrm>
          <a:off x="2031999" y="4391027"/>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Course of Action</a:t>
          </a:r>
        </a:p>
      </dsp:txBody>
      <dsp:txXfrm>
        <a:off x="2031999" y="4391027"/>
        <a:ext cx="4064000" cy="1016000"/>
      </dsp:txXfrm>
    </dsp:sp>
    <dsp:sp modelId="{163FEAF3-F084-481F-A639-F53F736BBACF}">
      <dsp:nvSpPr>
        <dsp:cNvPr id="0" name=""/>
        <dsp:cNvSpPr/>
      </dsp:nvSpPr>
      <dsp:spPr>
        <a:xfrm>
          <a:off x="3461173" y="1876766"/>
          <a:ext cx="1524000" cy="1524000"/>
        </a:xfrm>
        <a:prstGeom prst="ellipse">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Benefits</a:t>
          </a:r>
        </a:p>
      </dsp:txBody>
      <dsp:txXfrm>
        <a:off x="3684358" y="2099951"/>
        <a:ext cx="1077630" cy="1077630"/>
      </dsp:txXfrm>
    </dsp:sp>
    <dsp:sp modelId="{59DCE8CD-6A19-4347-A905-3AFB92C4F684}">
      <dsp:nvSpPr>
        <dsp:cNvPr id="0" name=""/>
        <dsp:cNvSpPr/>
      </dsp:nvSpPr>
      <dsp:spPr>
        <a:xfrm>
          <a:off x="2370666" y="733427"/>
          <a:ext cx="1524000" cy="1524000"/>
        </a:xfrm>
        <a:prstGeom prst="ellipse">
          <a:avLst/>
        </a:prstGeom>
        <a:solidFill>
          <a:schemeClr val="accent3">
            <a:hueOff val="1355300"/>
            <a:satOff val="50000"/>
            <a:lumOff val="-7353"/>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Risks</a:t>
          </a:r>
        </a:p>
      </dsp:txBody>
      <dsp:txXfrm>
        <a:off x="2593851" y="956612"/>
        <a:ext cx="1077630" cy="1077630"/>
      </dsp:txXfrm>
    </dsp:sp>
    <dsp:sp modelId="{A3669235-717E-4181-959F-696D6ACEA454}">
      <dsp:nvSpPr>
        <dsp:cNvPr id="0" name=""/>
        <dsp:cNvSpPr/>
      </dsp:nvSpPr>
      <dsp:spPr>
        <a:xfrm>
          <a:off x="3928533" y="364958"/>
          <a:ext cx="1524000" cy="1524000"/>
        </a:xfrm>
        <a:prstGeom prst="ellipse">
          <a:avLst/>
        </a:prstGeom>
        <a:solidFill>
          <a:schemeClr val="accent3">
            <a:hueOff val="2710599"/>
            <a:satOff val="100000"/>
            <a:lumOff val="-1470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Safety</a:t>
          </a:r>
        </a:p>
      </dsp:txBody>
      <dsp:txXfrm>
        <a:off x="4151718" y="588143"/>
        <a:ext cx="1077630" cy="1077630"/>
      </dsp:txXfrm>
    </dsp:sp>
    <dsp:sp modelId="{8564B32C-57C1-4B6B-8443-157041FB6D20}">
      <dsp:nvSpPr>
        <dsp:cNvPr id="0" name=""/>
        <dsp:cNvSpPr/>
      </dsp:nvSpPr>
      <dsp:spPr>
        <a:xfrm>
          <a:off x="1701796" y="171479"/>
          <a:ext cx="4572020" cy="3881976"/>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a:sp3d extrusionH="50600">
          <a:bevelT w="101600" h="80600"/>
        </a:sp3d>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99A33-CBB4-434B-935E-50B76D6E2871}" type="datetimeFigureOut">
              <a:rPr lang="en-US" smtClean="0"/>
              <a:t>6/20/2022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B2203-A481-48AA-9B4C-D0A250273BC1}" type="slidenum">
              <a:rPr lang="en-US" smtClean="0"/>
              <a:t>‹#›</a:t>
            </a:fld>
            <a:endParaRPr lang="en-US"/>
          </a:p>
        </p:txBody>
      </p:sp>
    </p:spTree>
    <p:extLst>
      <p:ext uri="{BB962C8B-B14F-4D97-AF65-F5344CB8AC3E}">
        <p14:creationId xmlns:p14="http://schemas.microsoft.com/office/powerpoint/2010/main" val="3941923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Eastern Sierra Councils of Government and Eastern Sierra Wildfire Alliance for Organizing these sessions on Wildland Fire. </a:t>
            </a:r>
          </a:p>
          <a:p>
            <a:endParaRPr lang="en-US" dirty="0"/>
          </a:p>
          <a:p>
            <a:r>
              <a:rPr lang="en-US" dirty="0"/>
              <a:t>Wildland Fire Management Plans and Policies: USFS and BLM</a:t>
            </a:r>
          </a:p>
          <a:p>
            <a:endParaRPr lang="en-US" dirty="0"/>
          </a:p>
          <a:p>
            <a:r>
              <a:rPr lang="en-US" dirty="0"/>
              <a:t>Chance Traub – Fire Management Specialist For the Inyo NF</a:t>
            </a:r>
          </a:p>
          <a:p>
            <a:endParaRPr lang="en-US" dirty="0"/>
          </a:p>
          <a:p>
            <a:r>
              <a:rPr lang="en-US" dirty="0"/>
              <a:t>Lance </a:t>
            </a:r>
          </a:p>
        </p:txBody>
      </p:sp>
      <p:sp>
        <p:nvSpPr>
          <p:cNvPr id="4" name="Slide Number Placeholder 3"/>
          <p:cNvSpPr>
            <a:spLocks noGrp="1"/>
          </p:cNvSpPr>
          <p:nvPr>
            <p:ph type="sldNum" sz="quarter" idx="5"/>
          </p:nvPr>
        </p:nvSpPr>
        <p:spPr/>
        <p:txBody>
          <a:bodyPr/>
          <a:lstStyle/>
          <a:p>
            <a:fld id="{3B6B2203-A481-48AA-9B4C-D0A250273BC1}" type="slidenum">
              <a:rPr lang="en-US" smtClean="0"/>
              <a:t>1</a:t>
            </a:fld>
            <a:endParaRPr lang="en-US"/>
          </a:p>
        </p:txBody>
      </p:sp>
    </p:spTree>
    <p:extLst>
      <p:ext uri="{BB962C8B-B14F-4D97-AF65-F5344CB8AC3E}">
        <p14:creationId xmlns:p14="http://schemas.microsoft.com/office/powerpoint/2010/main" val="780499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10</a:t>
            </a:fld>
            <a:endParaRPr lang="en-US"/>
          </a:p>
        </p:txBody>
      </p:sp>
    </p:spTree>
    <p:extLst>
      <p:ext uri="{BB962C8B-B14F-4D97-AF65-F5344CB8AC3E}">
        <p14:creationId xmlns:p14="http://schemas.microsoft.com/office/powerpoint/2010/main" val="111741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11</a:t>
            </a:fld>
            <a:endParaRPr lang="en-US"/>
          </a:p>
        </p:txBody>
      </p:sp>
    </p:spTree>
    <p:extLst>
      <p:ext uri="{BB962C8B-B14F-4D97-AF65-F5344CB8AC3E}">
        <p14:creationId xmlns:p14="http://schemas.microsoft.com/office/powerpoint/2010/main" val="2890199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12</a:t>
            </a:fld>
            <a:endParaRPr lang="en-US"/>
          </a:p>
        </p:txBody>
      </p:sp>
    </p:spTree>
    <p:extLst>
      <p:ext uri="{BB962C8B-B14F-4D97-AF65-F5344CB8AC3E}">
        <p14:creationId xmlns:p14="http://schemas.microsoft.com/office/powerpoint/2010/main" val="2731250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13</a:t>
            </a:fld>
            <a:endParaRPr lang="en-US"/>
          </a:p>
        </p:txBody>
      </p:sp>
    </p:spTree>
    <p:extLst>
      <p:ext uri="{BB962C8B-B14F-4D97-AF65-F5344CB8AC3E}">
        <p14:creationId xmlns:p14="http://schemas.microsoft.com/office/powerpoint/2010/main" val="1805592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2</a:t>
            </a:fld>
            <a:endParaRPr lang="en-US"/>
          </a:p>
        </p:txBody>
      </p:sp>
    </p:spTree>
    <p:extLst>
      <p:ext uri="{BB962C8B-B14F-4D97-AF65-F5344CB8AC3E}">
        <p14:creationId xmlns:p14="http://schemas.microsoft.com/office/powerpoint/2010/main" val="48303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3</a:t>
            </a:fld>
            <a:endParaRPr lang="en-US"/>
          </a:p>
        </p:txBody>
      </p:sp>
    </p:spTree>
    <p:extLst>
      <p:ext uri="{BB962C8B-B14F-4D97-AF65-F5344CB8AC3E}">
        <p14:creationId xmlns:p14="http://schemas.microsoft.com/office/powerpoint/2010/main" val="1160802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4</a:t>
            </a:fld>
            <a:endParaRPr lang="en-US"/>
          </a:p>
        </p:txBody>
      </p:sp>
    </p:spTree>
    <p:extLst>
      <p:ext uri="{BB962C8B-B14F-4D97-AF65-F5344CB8AC3E}">
        <p14:creationId xmlns:p14="http://schemas.microsoft.com/office/powerpoint/2010/main" val="2108065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5</a:t>
            </a:fld>
            <a:endParaRPr lang="en-US"/>
          </a:p>
        </p:txBody>
      </p:sp>
    </p:spTree>
    <p:extLst>
      <p:ext uri="{BB962C8B-B14F-4D97-AF65-F5344CB8AC3E}">
        <p14:creationId xmlns:p14="http://schemas.microsoft.com/office/powerpoint/2010/main" val="3533880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6</a:t>
            </a:fld>
            <a:endParaRPr lang="en-US"/>
          </a:p>
        </p:txBody>
      </p:sp>
    </p:spTree>
    <p:extLst>
      <p:ext uri="{BB962C8B-B14F-4D97-AF65-F5344CB8AC3E}">
        <p14:creationId xmlns:p14="http://schemas.microsoft.com/office/powerpoint/2010/main" val="1616980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7</a:t>
            </a:fld>
            <a:endParaRPr lang="en-US"/>
          </a:p>
        </p:txBody>
      </p:sp>
    </p:spTree>
    <p:extLst>
      <p:ext uri="{BB962C8B-B14F-4D97-AF65-F5344CB8AC3E}">
        <p14:creationId xmlns:p14="http://schemas.microsoft.com/office/powerpoint/2010/main" val="1807117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8</a:t>
            </a:fld>
            <a:endParaRPr lang="en-US"/>
          </a:p>
        </p:txBody>
      </p:sp>
    </p:spTree>
    <p:extLst>
      <p:ext uri="{BB962C8B-B14F-4D97-AF65-F5344CB8AC3E}">
        <p14:creationId xmlns:p14="http://schemas.microsoft.com/office/powerpoint/2010/main" val="68895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B2203-A481-48AA-9B4C-D0A250273BC1}" type="slidenum">
              <a:rPr lang="en-US" smtClean="0"/>
              <a:t>9</a:t>
            </a:fld>
            <a:endParaRPr lang="en-US"/>
          </a:p>
        </p:txBody>
      </p:sp>
    </p:spTree>
    <p:extLst>
      <p:ext uri="{BB962C8B-B14F-4D97-AF65-F5344CB8AC3E}">
        <p14:creationId xmlns:p14="http://schemas.microsoft.com/office/powerpoint/2010/main" val="2777228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792E-3360-4D13-BC0B-E40AB20DC1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39E6DC-2056-4936-A5F3-E789A48EEA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8DA0CE-83F7-42E2-8290-764DC380808A}"/>
              </a:ext>
            </a:extLst>
          </p:cNvPr>
          <p:cNvSpPr>
            <a:spLocks noGrp="1"/>
          </p:cNvSpPr>
          <p:nvPr>
            <p:ph type="dt" sz="half" idx="10"/>
          </p:nvPr>
        </p:nvSpPr>
        <p:spPr/>
        <p:txBody>
          <a:bodyPr/>
          <a:lstStyle/>
          <a:p>
            <a:fld id="{06F2F6C6-678B-400C-97C4-E15CA716B75F}" type="datetimeFigureOut">
              <a:rPr lang="en-US" smtClean="0"/>
              <a:t>6/20/2022</a:t>
            </a:fld>
            <a:endParaRPr lang="en-US"/>
          </a:p>
        </p:txBody>
      </p:sp>
      <p:sp>
        <p:nvSpPr>
          <p:cNvPr id="5" name="Footer Placeholder 4">
            <a:extLst>
              <a:ext uri="{FF2B5EF4-FFF2-40B4-BE49-F238E27FC236}">
                <a16:creationId xmlns:a16="http://schemas.microsoft.com/office/drawing/2014/main" id="{994ECB87-401D-47D2-B205-1DBEDA6AF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B84853-1F5E-4EA4-B85A-7E4FE5DE6278}"/>
              </a:ext>
            </a:extLst>
          </p:cNvPr>
          <p:cNvSpPr>
            <a:spLocks noGrp="1"/>
          </p:cNvSpPr>
          <p:nvPr>
            <p:ph type="sldNum" sz="quarter" idx="12"/>
          </p:nvPr>
        </p:nvSpPr>
        <p:spPr/>
        <p:txBody>
          <a:bodyPr/>
          <a:lstStyle/>
          <a:p>
            <a:fld id="{1F02B065-2525-4C6A-8B38-61C92B480B30}" type="slidenum">
              <a:rPr lang="en-US" smtClean="0"/>
              <a:t>‹#›</a:t>
            </a:fld>
            <a:endParaRPr lang="en-US"/>
          </a:p>
        </p:txBody>
      </p:sp>
    </p:spTree>
    <p:extLst>
      <p:ext uri="{BB962C8B-B14F-4D97-AF65-F5344CB8AC3E}">
        <p14:creationId xmlns:p14="http://schemas.microsoft.com/office/powerpoint/2010/main" val="598054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8594B-BC00-4DC8-9B5D-CA23331E70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5CFF38-5A20-4F7F-B727-3D91FB4A0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9D86E-6CC7-4DAF-AB46-B28C896F1085}"/>
              </a:ext>
            </a:extLst>
          </p:cNvPr>
          <p:cNvSpPr>
            <a:spLocks noGrp="1"/>
          </p:cNvSpPr>
          <p:nvPr>
            <p:ph type="dt" sz="half" idx="10"/>
          </p:nvPr>
        </p:nvSpPr>
        <p:spPr/>
        <p:txBody>
          <a:bodyPr/>
          <a:lstStyle/>
          <a:p>
            <a:fld id="{06F2F6C6-678B-400C-97C4-E15CA716B75F}" type="datetimeFigureOut">
              <a:rPr lang="en-US" smtClean="0"/>
              <a:t>6/20/2022</a:t>
            </a:fld>
            <a:endParaRPr lang="en-US"/>
          </a:p>
        </p:txBody>
      </p:sp>
      <p:sp>
        <p:nvSpPr>
          <p:cNvPr id="5" name="Footer Placeholder 4">
            <a:extLst>
              <a:ext uri="{FF2B5EF4-FFF2-40B4-BE49-F238E27FC236}">
                <a16:creationId xmlns:a16="http://schemas.microsoft.com/office/drawing/2014/main" id="{5FC59F40-12F1-4FB9-8BB6-43F7CECAD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97D84-C98C-4F77-9AB2-5A738043C20E}"/>
              </a:ext>
            </a:extLst>
          </p:cNvPr>
          <p:cNvSpPr>
            <a:spLocks noGrp="1"/>
          </p:cNvSpPr>
          <p:nvPr>
            <p:ph type="sldNum" sz="quarter" idx="12"/>
          </p:nvPr>
        </p:nvSpPr>
        <p:spPr/>
        <p:txBody>
          <a:bodyPr/>
          <a:lstStyle/>
          <a:p>
            <a:fld id="{1F02B065-2525-4C6A-8B38-61C92B480B30}" type="slidenum">
              <a:rPr lang="en-US" smtClean="0"/>
              <a:t>‹#›</a:t>
            </a:fld>
            <a:endParaRPr lang="en-US"/>
          </a:p>
        </p:txBody>
      </p:sp>
    </p:spTree>
    <p:extLst>
      <p:ext uri="{BB962C8B-B14F-4D97-AF65-F5344CB8AC3E}">
        <p14:creationId xmlns:p14="http://schemas.microsoft.com/office/powerpoint/2010/main" val="862205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BB6619-6D54-4F0A-AAF6-CF8E0B78A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797064-8D06-4BB2-BBD3-6E49E9829B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E420C-CEA4-409F-9670-2802101859EE}"/>
              </a:ext>
            </a:extLst>
          </p:cNvPr>
          <p:cNvSpPr>
            <a:spLocks noGrp="1"/>
          </p:cNvSpPr>
          <p:nvPr>
            <p:ph type="dt" sz="half" idx="10"/>
          </p:nvPr>
        </p:nvSpPr>
        <p:spPr/>
        <p:txBody>
          <a:bodyPr/>
          <a:lstStyle/>
          <a:p>
            <a:fld id="{06F2F6C6-678B-400C-97C4-E15CA716B75F}" type="datetimeFigureOut">
              <a:rPr lang="en-US" smtClean="0"/>
              <a:t>6/20/2022</a:t>
            </a:fld>
            <a:endParaRPr lang="en-US"/>
          </a:p>
        </p:txBody>
      </p:sp>
      <p:sp>
        <p:nvSpPr>
          <p:cNvPr id="5" name="Footer Placeholder 4">
            <a:extLst>
              <a:ext uri="{FF2B5EF4-FFF2-40B4-BE49-F238E27FC236}">
                <a16:creationId xmlns:a16="http://schemas.microsoft.com/office/drawing/2014/main" id="{8B51351D-588E-4A59-B2B2-D134B2DB2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597BF-DEE2-46BB-85D1-24E364B0F265}"/>
              </a:ext>
            </a:extLst>
          </p:cNvPr>
          <p:cNvSpPr>
            <a:spLocks noGrp="1"/>
          </p:cNvSpPr>
          <p:nvPr>
            <p:ph type="sldNum" sz="quarter" idx="12"/>
          </p:nvPr>
        </p:nvSpPr>
        <p:spPr/>
        <p:txBody>
          <a:bodyPr/>
          <a:lstStyle/>
          <a:p>
            <a:fld id="{1F02B065-2525-4C6A-8B38-61C92B480B30}" type="slidenum">
              <a:rPr lang="en-US" smtClean="0"/>
              <a:t>‹#›</a:t>
            </a:fld>
            <a:endParaRPr lang="en-US"/>
          </a:p>
        </p:txBody>
      </p:sp>
    </p:spTree>
    <p:extLst>
      <p:ext uri="{BB962C8B-B14F-4D97-AF65-F5344CB8AC3E}">
        <p14:creationId xmlns:p14="http://schemas.microsoft.com/office/powerpoint/2010/main" val="272790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2364-7CC2-472C-84E7-3F5EDF0260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CCF875-2FB7-4589-B825-CED7486121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D4BDB-64C8-44A5-BF7B-BCBDEEEF3140}"/>
              </a:ext>
            </a:extLst>
          </p:cNvPr>
          <p:cNvSpPr>
            <a:spLocks noGrp="1"/>
          </p:cNvSpPr>
          <p:nvPr>
            <p:ph type="dt" sz="half" idx="10"/>
          </p:nvPr>
        </p:nvSpPr>
        <p:spPr/>
        <p:txBody>
          <a:bodyPr/>
          <a:lstStyle/>
          <a:p>
            <a:fld id="{06F2F6C6-678B-400C-97C4-E15CA716B75F}" type="datetimeFigureOut">
              <a:rPr lang="en-US" smtClean="0"/>
              <a:t>6/20/2022</a:t>
            </a:fld>
            <a:endParaRPr lang="en-US"/>
          </a:p>
        </p:txBody>
      </p:sp>
      <p:sp>
        <p:nvSpPr>
          <p:cNvPr id="5" name="Footer Placeholder 4">
            <a:extLst>
              <a:ext uri="{FF2B5EF4-FFF2-40B4-BE49-F238E27FC236}">
                <a16:creationId xmlns:a16="http://schemas.microsoft.com/office/drawing/2014/main" id="{4B5A5C59-AF15-4F9B-87B6-0FD392A82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1E582-22E5-4B05-9AFC-0007AF0A3728}"/>
              </a:ext>
            </a:extLst>
          </p:cNvPr>
          <p:cNvSpPr>
            <a:spLocks noGrp="1"/>
          </p:cNvSpPr>
          <p:nvPr>
            <p:ph type="sldNum" sz="quarter" idx="12"/>
          </p:nvPr>
        </p:nvSpPr>
        <p:spPr/>
        <p:txBody>
          <a:bodyPr/>
          <a:lstStyle/>
          <a:p>
            <a:fld id="{1F02B065-2525-4C6A-8B38-61C92B480B30}" type="slidenum">
              <a:rPr lang="en-US" smtClean="0"/>
              <a:t>‹#›</a:t>
            </a:fld>
            <a:endParaRPr lang="en-US"/>
          </a:p>
        </p:txBody>
      </p:sp>
    </p:spTree>
    <p:extLst>
      <p:ext uri="{BB962C8B-B14F-4D97-AF65-F5344CB8AC3E}">
        <p14:creationId xmlns:p14="http://schemas.microsoft.com/office/powerpoint/2010/main" val="177666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8F0AE-89FB-4F09-9BDC-619D80E2E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3E98F2-4F64-478B-919E-32B76E0800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548C0A-429F-4DE7-80BC-A1C83602D745}"/>
              </a:ext>
            </a:extLst>
          </p:cNvPr>
          <p:cNvSpPr>
            <a:spLocks noGrp="1"/>
          </p:cNvSpPr>
          <p:nvPr>
            <p:ph type="dt" sz="half" idx="10"/>
          </p:nvPr>
        </p:nvSpPr>
        <p:spPr/>
        <p:txBody>
          <a:bodyPr/>
          <a:lstStyle/>
          <a:p>
            <a:fld id="{06F2F6C6-678B-400C-97C4-E15CA716B75F}" type="datetimeFigureOut">
              <a:rPr lang="en-US" smtClean="0"/>
              <a:t>6/20/2022</a:t>
            </a:fld>
            <a:endParaRPr lang="en-US"/>
          </a:p>
        </p:txBody>
      </p:sp>
      <p:sp>
        <p:nvSpPr>
          <p:cNvPr id="5" name="Footer Placeholder 4">
            <a:extLst>
              <a:ext uri="{FF2B5EF4-FFF2-40B4-BE49-F238E27FC236}">
                <a16:creationId xmlns:a16="http://schemas.microsoft.com/office/drawing/2014/main" id="{3E9B8357-769C-4511-B082-7CC7059EB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38B43-1DA9-4082-8812-F3B5CBEA65EF}"/>
              </a:ext>
            </a:extLst>
          </p:cNvPr>
          <p:cNvSpPr>
            <a:spLocks noGrp="1"/>
          </p:cNvSpPr>
          <p:nvPr>
            <p:ph type="sldNum" sz="quarter" idx="12"/>
          </p:nvPr>
        </p:nvSpPr>
        <p:spPr/>
        <p:txBody>
          <a:bodyPr/>
          <a:lstStyle/>
          <a:p>
            <a:fld id="{1F02B065-2525-4C6A-8B38-61C92B480B30}" type="slidenum">
              <a:rPr lang="en-US" smtClean="0"/>
              <a:t>‹#›</a:t>
            </a:fld>
            <a:endParaRPr lang="en-US"/>
          </a:p>
        </p:txBody>
      </p:sp>
    </p:spTree>
    <p:extLst>
      <p:ext uri="{BB962C8B-B14F-4D97-AF65-F5344CB8AC3E}">
        <p14:creationId xmlns:p14="http://schemas.microsoft.com/office/powerpoint/2010/main" val="378076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CFE18-2151-4F1E-9685-EE225B49E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56DA13-D30F-4948-A3AE-CB55A9CCF6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2ACE0-3FB2-4997-83C2-5CB42D72CB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A21760-4529-4483-BC71-EC667A45DB94}"/>
              </a:ext>
            </a:extLst>
          </p:cNvPr>
          <p:cNvSpPr>
            <a:spLocks noGrp="1"/>
          </p:cNvSpPr>
          <p:nvPr>
            <p:ph type="dt" sz="half" idx="10"/>
          </p:nvPr>
        </p:nvSpPr>
        <p:spPr/>
        <p:txBody>
          <a:bodyPr/>
          <a:lstStyle/>
          <a:p>
            <a:fld id="{06F2F6C6-678B-400C-97C4-E15CA716B75F}" type="datetimeFigureOut">
              <a:rPr lang="en-US" smtClean="0"/>
              <a:t>6/20/2022</a:t>
            </a:fld>
            <a:endParaRPr lang="en-US"/>
          </a:p>
        </p:txBody>
      </p:sp>
      <p:sp>
        <p:nvSpPr>
          <p:cNvPr id="6" name="Footer Placeholder 5">
            <a:extLst>
              <a:ext uri="{FF2B5EF4-FFF2-40B4-BE49-F238E27FC236}">
                <a16:creationId xmlns:a16="http://schemas.microsoft.com/office/drawing/2014/main" id="{0AF205BA-9203-4372-A945-E51BF6028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863070-D0BE-480C-B536-257DE81F5A57}"/>
              </a:ext>
            </a:extLst>
          </p:cNvPr>
          <p:cNvSpPr>
            <a:spLocks noGrp="1"/>
          </p:cNvSpPr>
          <p:nvPr>
            <p:ph type="sldNum" sz="quarter" idx="12"/>
          </p:nvPr>
        </p:nvSpPr>
        <p:spPr/>
        <p:txBody>
          <a:bodyPr/>
          <a:lstStyle/>
          <a:p>
            <a:fld id="{1F02B065-2525-4C6A-8B38-61C92B480B30}" type="slidenum">
              <a:rPr lang="en-US" smtClean="0"/>
              <a:t>‹#›</a:t>
            </a:fld>
            <a:endParaRPr lang="en-US"/>
          </a:p>
        </p:txBody>
      </p:sp>
    </p:spTree>
    <p:extLst>
      <p:ext uri="{BB962C8B-B14F-4D97-AF65-F5344CB8AC3E}">
        <p14:creationId xmlns:p14="http://schemas.microsoft.com/office/powerpoint/2010/main" val="3492887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99E66-7B01-41D7-9B2A-B32366518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78591A-5196-4811-AFA6-F6BDA58507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83D838-7991-4015-B7DF-83F76F9824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252A64-3540-44A4-9422-3BB87E2800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66CDB4-8190-4B57-88D4-599E4C0330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FE1E5-F2D8-4153-9E08-EFB8F0F97755}"/>
              </a:ext>
            </a:extLst>
          </p:cNvPr>
          <p:cNvSpPr>
            <a:spLocks noGrp="1"/>
          </p:cNvSpPr>
          <p:nvPr>
            <p:ph type="dt" sz="half" idx="10"/>
          </p:nvPr>
        </p:nvSpPr>
        <p:spPr/>
        <p:txBody>
          <a:bodyPr/>
          <a:lstStyle/>
          <a:p>
            <a:fld id="{06F2F6C6-678B-400C-97C4-E15CA716B75F}" type="datetimeFigureOut">
              <a:rPr lang="en-US" smtClean="0"/>
              <a:t>6/20/2022</a:t>
            </a:fld>
            <a:endParaRPr lang="en-US"/>
          </a:p>
        </p:txBody>
      </p:sp>
      <p:sp>
        <p:nvSpPr>
          <p:cNvPr id="8" name="Footer Placeholder 7">
            <a:extLst>
              <a:ext uri="{FF2B5EF4-FFF2-40B4-BE49-F238E27FC236}">
                <a16:creationId xmlns:a16="http://schemas.microsoft.com/office/drawing/2014/main" id="{B2DE744C-EC57-4AAA-BC8D-69F2AA84D0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332E7-3B13-43DE-81ED-F828E0E17143}"/>
              </a:ext>
            </a:extLst>
          </p:cNvPr>
          <p:cNvSpPr>
            <a:spLocks noGrp="1"/>
          </p:cNvSpPr>
          <p:nvPr>
            <p:ph type="sldNum" sz="quarter" idx="12"/>
          </p:nvPr>
        </p:nvSpPr>
        <p:spPr/>
        <p:txBody>
          <a:bodyPr/>
          <a:lstStyle/>
          <a:p>
            <a:fld id="{1F02B065-2525-4C6A-8B38-61C92B480B30}" type="slidenum">
              <a:rPr lang="en-US" smtClean="0"/>
              <a:t>‹#›</a:t>
            </a:fld>
            <a:endParaRPr lang="en-US"/>
          </a:p>
        </p:txBody>
      </p:sp>
    </p:spTree>
    <p:extLst>
      <p:ext uri="{BB962C8B-B14F-4D97-AF65-F5344CB8AC3E}">
        <p14:creationId xmlns:p14="http://schemas.microsoft.com/office/powerpoint/2010/main" val="478528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29ADC-1354-4357-B83B-912A7EAFE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57456F-E460-45B9-A981-33FF5D31F2E9}"/>
              </a:ext>
            </a:extLst>
          </p:cNvPr>
          <p:cNvSpPr>
            <a:spLocks noGrp="1"/>
          </p:cNvSpPr>
          <p:nvPr>
            <p:ph type="dt" sz="half" idx="10"/>
          </p:nvPr>
        </p:nvSpPr>
        <p:spPr/>
        <p:txBody>
          <a:bodyPr/>
          <a:lstStyle/>
          <a:p>
            <a:fld id="{06F2F6C6-678B-400C-97C4-E15CA716B75F}" type="datetimeFigureOut">
              <a:rPr lang="en-US" smtClean="0"/>
              <a:t>6/20/2022</a:t>
            </a:fld>
            <a:endParaRPr lang="en-US"/>
          </a:p>
        </p:txBody>
      </p:sp>
      <p:sp>
        <p:nvSpPr>
          <p:cNvPr id="4" name="Footer Placeholder 3">
            <a:extLst>
              <a:ext uri="{FF2B5EF4-FFF2-40B4-BE49-F238E27FC236}">
                <a16:creationId xmlns:a16="http://schemas.microsoft.com/office/drawing/2014/main" id="{05E3213F-7824-4891-8A11-216271D6A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7C9B24-E53E-4B97-83C5-EE4955D201BD}"/>
              </a:ext>
            </a:extLst>
          </p:cNvPr>
          <p:cNvSpPr>
            <a:spLocks noGrp="1"/>
          </p:cNvSpPr>
          <p:nvPr>
            <p:ph type="sldNum" sz="quarter" idx="12"/>
          </p:nvPr>
        </p:nvSpPr>
        <p:spPr/>
        <p:txBody>
          <a:bodyPr/>
          <a:lstStyle/>
          <a:p>
            <a:fld id="{1F02B065-2525-4C6A-8B38-61C92B480B30}" type="slidenum">
              <a:rPr lang="en-US" smtClean="0"/>
              <a:t>‹#›</a:t>
            </a:fld>
            <a:endParaRPr lang="en-US"/>
          </a:p>
        </p:txBody>
      </p:sp>
    </p:spTree>
    <p:extLst>
      <p:ext uri="{BB962C8B-B14F-4D97-AF65-F5344CB8AC3E}">
        <p14:creationId xmlns:p14="http://schemas.microsoft.com/office/powerpoint/2010/main" val="2544568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4AD817-A234-4578-AAB4-06A07AC37F83}"/>
              </a:ext>
            </a:extLst>
          </p:cNvPr>
          <p:cNvSpPr>
            <a:spLocks noGrp="1"/>
          </p:cNvSpPr>
          <p:nvPr>
            <p:ph type="dt" sz="half" idx="10"/>
          </p:nvPr>
        </p:nvSpPr>
        <p:spPr/>
        <p:txBody>
          <a:bodyPr/>
          <a:lstStyle/>
          <a:p>
            <a:fld id="{06F2F6C6-678B-400C-97C4-E15CA716B75F}" type="datetimeFigureOut">
              <a:rPr lang="en-US" smtClean="0"/>
              <a:t>6/20/2022</a:t>
            </a:fld>
            <a:endParaRPr lang="en-US"/>
          </a:p>
        </p:txBody>
      </p:sp>
      <p:sp>
        <p:nvSpPr>
          <p:cNvPr id="3" name="Footer Placeholder 2">
            <a:extLst>
              <a:ext uri="{FF2B5EF4-FFF2-40B4-BE49-F238E27FC236}">
                <a16:creationId xmlns:a16="http://schemas.microsoft.com/office/drawing/2014/main" id="{E87BE548-EF9F-4735-8558-10918AB28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DA30DC-B174-441F-9441-9BA5691F8E53}"/>
              </a:ext>
            </a:extLst>
          </p:cNvPr>
          <p:cNvSpPr>
            <a:spLocks noGrp="1"/>
          </p:cNvSpPr>
          <p:nvPr>
            <p:ph type="sldNum" sz="quarter" idx="12"/>
          </p:nvPr>
        </p:nvSpPr>
        <p:spPr/>
        <p:txBody>
          <a:bodyPr/>
          <a:lstStyle/>
          <a:p>
            <a:fld id="{1F02B065-2525-4C6A-8B38-61C92B480B30}" type="slidenum">
              <a:rPr lang="en-US" smtClean="0"/>
              <a:t>‹#›</a:t>
            </a:fld>
            <a:endParaRPr lang="en-US"/>
          </a:p>
        </p:txBody>
      </p:sp>
    </p:spTree>
    <p:extLst>
      <p:ext uri="{BB962C8B-B14F-4D97-AF65-F5344CB8AC3E}">
        <p14:creationId xmlns:p14="http://schemas.microsoft.com/office/powerpoint/2010/main" val="401524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02D0-E50E-4BED-8372-EE6EBBC9E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9ECA18-775A-4353-B217-07F1478DA9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51E7E-4553-429F-9FFE-ABA3DFE82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EF6FC7-72F6-4A65-B846-F0E289B41428}"/>
              </a:ext>
            </a:extLst>
          </p:cNvPr>
          <p:cNvSpPr>
            <a:spLocks noGrp="1"/>
          </p:cNvSpPr>
          <p:nvPr>
            <p:ph type="dt" sz="half" idx="10"/>
          </p:nvPr>
        </p:nvSpPr>
        <p:spPr/>
        <p:txBody>
          <a:bodyPr/>
          <a:lstStyle/>
          <a:p>
            <a:fld id="{06F2F6C6-678B-400C-97C4-E15CA716B75F}" type="datetimeFigureOut">
              <a:rPr lang="en-US" smtClean="0"/>
              <a:t>6/20/2022</a:t>
            </a:fld>
            <a:endParaRPr lang="en-US"/>
          </a:p>
        </p:txBody>
      </p:sp>
      <p:sp>
        <p:nvSpPr>
          <p:cNvPr id="6" name="Footer Placeholder 5">
            <a:extLst>
              <a:ext uri="{FF2B5EF4-FFF2-40B4-BE49-F238E27FC236}">
                <a16:creationId xmlns:a16="http://schemas.microsoft.com/office/drawing/2014/main" id="{4CEE421F-0212-4D1F-90E5-33009D15AC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68EF0-0846-48DE-B031-D1EF489D3319}"/>
              </a:ext>
            </a:extLst>
          </p:cNvPr>
          <p:cNvSpPr>
            <a:spLocks noGrp="1"/>
          </p:cNvSpPr>
          <p:nvPr>
            <p:ph type="sldNum" sz="quarter" idx="12"/>
          </p:nvPr>
        </p:nvSpPr>
        <p:spPr/>
        <p:txBody>
          <a:bodyPr/>
          <a:lstStyle/>
          <a:p>
            <a:fld id="{1F02B065-2525-4C6A-8B38-61C92B480B30}" type="slidenum">
              <a:rPr lang="en-US" smtClean="0"/>
              <a:t>‹#›</a:t>
            </a:fld>
            <a:endParaRPr lang="en-US"/>
          </a:p>
        </p:txBody>
      </p:sp>
    </p:spTree>
    <p:extLst>
      <p:ext uri="{BB962C8B-B14F-4D97-AF65-F5344CB8AC3E}">
        <p14:creationId xmlns:p14="http://schemas.microsoft.com/office/powerpoint/2010/main" val="4161685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BEE7-624A-44A6-A5D7-9CA9416C5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E239CE-4545-4DC3-8411-366F3F4F9A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2749-1864-4DC8-8EEF-F038C87D6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6F8D4D-21AC-4B91-A0D4-BE67638AB1ED}"/>
              </a:ext>
            </a:extLst>
          </p:cNvPr>
          <p:cNvSpPr>
            <a:spLocks noGrp="1"/>
          </p:cNvSpPr>
          <p:nvPr>
            <p:ph type="dt" sz="half" idx="10"/>
          </p:nvPr>
        </p:nvSpPr>
        <p:spPr/>
        <p:txBody>
          <a:bodyPr/>
          <a:lstStyle/>
          <a:p>
            <a:fld id="{06F2F6C6-678B-400C-97C4-E15CA716B75F}" type="datetimeFigureOut">
              <a:rPr lang="en-US" smtClean="0"/>
              <a:t>6/20/2022</a:t>
            </a:fld>
            <a:endParaRPr lang="en-US"/>
          </a:p>
        </p:txBody>
      </p:sp>
      <p:sp>
        <p:nvSpPr>
          <p:cNvPr id="6" name="Footer Placeholder 5">
            <a:extLst>
              <a:ext uri="{FF2B5EF4-FFF2-40B4-BE49-F238E27FC236}">
                <a16:creationId xmlns:a16="http://schemas.microsoft.com/office/drawing/2014/main" id="{63A2360F-5CA7-40A1-BF7B-42CD56429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695CE-18D0-4B0B-A97F-00756AEBECC1}"/>
              </a:ext>
            </a:extLst>
          </p:cNvPr>
          <p:cNvSpPr>
            <a:spLocks noGrp="1"/>
          </p:cNvSpPr>
          <p:nvPr>
            <p:ph type="sldNum" sz="quarter" idx="12"/>
          </p:nvPr>
        </p:nvSpPr>
        <p:spPr/>
        <p:txBody>
          <a:bodyPr/>
          <a:lstStyle/>
          <a:p>
            <a:fld id="{1F02B065-2525-4C6A-8B38-61C92B480B30}" type="slidenum">
              <a:rPr lang="en-US" smtClean="0"/>
              <a:t>‹#›</a:t>
            </a:fld>
            <a:endParaRPr lang="en-US"/>
          </a:p>
        </p:txBody>
      </p:sp>
    </p:spTree>
    <p:extLst>
      <p:ext uri="{BB962C8B-B14F-4D97-AF65-F5344CB8AC3E}">
        <p14:creationId xmlns:p14="http://schemas.microsoft.com/office/powerpoint/2010/main" val="3099345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88443-3AAD-4445-84AF-F44C8C4F76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3F864-3158-4AE3-8DD9-43F05F5A6A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47820-37FF-48BB-BC15-BC8E482BD8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2F6C6-678B-400C-97C4-E15CA716B75F}" type="datetimeFigureOut">
              <a:rPr lang="en-US" smtClean="0"/>
              <a:t>6/20/2022</a:t>
            </a:fld>
            <a:endParaRPr lang="en-US"/>
          </a:p>
        </p:txBody>
      </p:sp>
      <p:sp>
        <p:nvSpPr>
          <p:cNvPr id="5" name="Footer Placeholder 4">
            <a:extLst>
              <a:ext uri="{FF2B5EF4-FFF2-40B4-BE49-F238E27FC236}">
                <a16:creationId xmlns:a16="http://schemas.microsoft.com/office/drawing/2014/main" id="{F166A69D-B2C0-4746-BE42-44B8BB9AF2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2BDA6B-F42D-4406-9FA3-C20CC88C9F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2B065-2525-4C6A-8B38-61C92B480B30}" type="slidenum">
              <a:rPr lang="en-US" smtClean="0"/>
              <a:t>‹#›</a:t>
            </a:fld>
            <a:endParaRPr lang="en-US"/>
          </a:p>
        </p:txBody>
      </p:sp>
    </p:spTree>
    <p:extLst>
      <p:ext uri="{BB962C8B-B14F-4D97-AF65-F5344CB8AC3E}">
        <p14:creationId xmlns:p14="http://schemas.microsoft.com/office/powerpoint/2010/main" val="1474403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6" name="Rectangle 4125">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B69A43-92EA-4439-AB12-E4A925DA9CA1}"/>
              </a:ext>
            </a:extLst>
          </p:cNvPr>
          <p:cNvSpPr>
            <a:spLocks noGrp="1"/>
          </p:cNvSpPr>
          <p:nvPr>
            <p:ph type="ctrTitle"/>
          </p:nvPr>
        </p:nvSpPr>
        <p:spPr>
          <a:xfrm>
            <a:off x="325479" y="1385559"/>
            <a:ext cx="4975270" cy="2387600"/>
          </a:xfrm>
        </p:spPr>
        <p:txBody>
          <a:bodyPr>
            <a:normAutofit fontScale="90000"/>
          </a:bodyPr>
          <a:lstStyle/>
          <a:p>
            <a:pPr algn="l" fontAlgn="base"/>
            <a:r>
              <a:rPr lang="en-US" sz="4800" b="1" i="0" dirty="0">
                <a:solidFill>
                  <a:schemeClr val="bg1"/>
                </a:solidFill>
                <a:effectLst/>
              </a:rPr>
              <a:t>Wildfire Management Plans and Policies: </a:t>
            </a:r>
            <a:br>
              <a:rPr lang="en-US" sz="3900" b="1" i="0" dirty="0">
                <a:solidFill>
                  <a:schemeClr val="bg1"/>
                </a:solidFill>
                <a:effectLst/>
              </a:rPr>
            </a:br>
            <a:r>
              <a:rPr lang="en-US" sz="3900" b="1" i="0" dirty="0">
                <a:solidFill>
                  <a:schemeClr val="bg1"/>
                </a:solidFill>
                <a:effectLst/>
              </a:rPr>
              <a:t>USFS</a:t>
            </a:r>
            <a:r>
              <a:rPr lang="en-US" sz="3900" b="1" dirty="0">
                <a:solidFill>
                  <a:schemeClr val="bg1"/>
                </a:solidFill>
              </a:rPr>
              <a:t> and</a:t>
            </a:r>
            <a:r>
              <a:rPr lang="en-US" sz="3900" b="1" i="0" dirty="0">
                <a:solidFill>
                  <a:schemeClr val="bg1"/>
                </a:solidFill>
                <a:effectLst/>
              </a:rPr>
              <a:t> BLM </a:t>
            </a:r>
          </a:p>
        </p:txBody>
      </p:sp>
      <p:sp>
        <p:nvSpPr>
          <p:cNvPr id="3" name="Subtitle 2">
            <a:extLst>
              <a:ext uri="{FF2B5EF4-FFF2-40B4-BE49-F238E27FC236}">
                <a16:creationId xmlns:a16="http://schemas.microsoft.com/office/drawing/2014/main" id="{245E9471-6437-4FFB-9A7C-330D2321CCA3}"/>
              </a:ext>
            </a:extLst>
          </p:cNvPr>
          <p:cNvSpPr>
            <a:spLocks noGrp="1"/>
          </p:cNvSpPr>
          <p:nvPr>
            <p:ph type="subTitle" idx="1"/>
          </p:nvPr>
        </p:nvSpPr>
        <p:spPr>
          <a:xfrm>
            <a:off x="95806" y="5472104"/>
            <a:ext cx="7492845" cy="839796"/>
          </a:xfrm>
        </p:spPr>
        <p:txBody>
          <a:bodyPr>
            <a:normAutofit/>
          </a:bodyPr>
          <a:lstStyle/>
          <a:p>
            <a:pPr algn="l"/>
            <a:r>
              <a:rPr lang="en-US" sz="2000" dirty="0">
                <a:solidFill>
                  <a:schemeClr val="bg1"/>
                </a:solidFill>
              </a:rPr>
              <a:t>Lance Rosen – Deputy Interagency Fire Management Officer</a:t>
            </a:r>
          </a:p>
          <a:p>
            <a:pPr algn="l"/>
            <a:r>
              <a:rPr lang="en-US" sz="2000" dirty="0">
                <a:solidFill>
                  <a:schemeClr val="bg1"/>
                </a:solidFill>
              </a:rPr>
              <a:t>Chance Traub – Fire Management Specialist (Fuels and Prescribed Fire)</a:t>
            </a:r>
          </a:p>
        </p:txBody>
      </p:sp>
      <p:sp>
        <p:nvSpPr>
          <p:cNvPr id="4128" name="Freeform: Shape 4127">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B3D7C3C7-89B8-4F11-AE5F-1E6FB88D7DA3}"/>
              </a:ext>
            </a:extLst>
          </p:cNvPr>
          <p:cNvGrpSpPr/>
          <p:nvPr/>
        </p:nvGrpSpPr>
        <p:grpSpPr>
          <a:xfrm>
            <a:off x="5756393" y="652289"/>
            <a:ext cx="5324580" cy="5419043"/>
            <a:chOff x="5756393" y="652289"/>
            <a:chExt cx="5324580" cy="5419043"/>
          </a:xfrm>
        </p:grpSpPr>
        <p:pic>
          <p:nvPicPr>
            <p:cNvPr id="4100" name="Picture 4">
              <a:extLst>
                <a:ext uri="{FF2B5EF4-FFF2-40B4-BE49-F238E27FC236}">
                  <a16:creationId xmlns:a16="http://schemas.microsoft.com/office/drawing/2014/main" id="{190D5906-8007-435A-B008-5122BCC775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06757" y="2663211"/>
              <a:ext cx="3074216" cy="340812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1582EDCF-BDA2-4322-A594-10BFAB942BF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56393" y="652289"/>
              <a:ext cx="3105975" cy="26878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5582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62530-0F8B-475D-B0E0-23FED673469D}"/>
              </a:ext>
            </a:extLst>
          </p:cNvPr>
          <p:cNvSpPr>
            <a:spLocks noGrp="1"/>
          </p:cNvSpPr>
          <p:nvPr>
            <p:ph type="title"/>
          </p:nvPr>
        </p:nvSpPr>
        <p:spPr>
          <a:xfrm>
            <a:off x="549139" y="582438"/>
            <a:ext cx="3201366" cy="5095618"/>
          </a:xfrm>
        </p:spPr>
        <p:txBody>
          <a:bodyPr anchor="b">
            <a:normAutofit/>
          </a:bodyPr>
          <a:lstStyle/>
          <a:p>
            <a:br>
              <a:rPr lang="en-US" sz="4000" dirty="0">
                <a:solidFill>
                  <a:srgbClr val="FFFFFF"/>
                </a:solidFill>
              </a:rPr>
            </a:br>
            <a:br>
              <a:rPr lang="en-US" sz="4000" dirty="0">
                <a:solidFill>
                  <a:srgbClr val="FFFFFF"/>
                </a:solidFill>
              </a:rPr>
            </a:br>
            <a:br>
              <a:rPr lang="en-US" sz="4000" dirty="0">
                <a:solidFill>
                  <a:srgbClr val="FFFFFF"/>
                </a:solidFill>
              </a:rPr>
            </a:br>
            <a:br>
              <a:rPr lang="en-US" sz="4000" dirty="0">
                <a:solidFill>
                  <a:srgbClr val="FFFFFF"/>
                </a:solidFill>
              </a:rPr>
            </a:br>
            <a:br>
              <a:rPr lang="en-US" sz="4000" dirty="0">
                <a:solidFill>
                  <a:srgbClr val="FFFFFF"/>
                </a:solidFill>
              </a:rPr>
            </a:br>
            <a:endParaRPr lang="en-US" sz="4000" dirty="0">
              <a:solidFill>
                <a:srgbClr val="FFFFFF"/>
              </a:solidFill>
            </a:endParaRPr>
          </a:p>
        </p:txBody>
      </p:sp>
      <p:sp>
        <p:nvSpPr>
          <p:cNvPr id="13" name="TextBox 12">
            <a:extLst>
              <a:ext uri="{FF2B5EF4-FFF2-40B4-BE49-F238E27FC236}">
                <a16:creationId xmlns:a16="http://schemas.microsoft.com/office/drawing/2014/main" id="{EAD6CC09-182A-4127-8973-04DE337A7E1E}"/>
              </a:ext>
            </a:extLst>
          </p:cNvPr>
          <p:cNvSpPr txBox="1"/>
          <p:nvPr/>
        </p:nvSpPr>
        <p:spPr>
          <a:xfrm>
            <a:off x="313430" y="572295"/>
            <a:ext cx="3822321" cy="5047536"/>
          </a:xfrm>
          <a:prstGeom prst="rect">
            <a:avLst/>
          </a:prstGeom>
          <a:noFill/>
        </p:spPr>
        <p:txBody>
          <a:bodyPr wrap="square">
            <a:spAutoFit/>
          </a:bodyPr>
          <a:lstStyle/>
          <a:p>
            <a:r>
              <a:rPr lang="en-US" sz="4000" dirty="0">
                <a:solidFill>
                  <a:srgbClr val="FFFFFF"/>
                </a:solidFill>
              </a:rPr>
              <a:t>Planned Ignitions</a:t>
            </a:r>
            <a:br>
              <a:rPr lang="en-US" sz="4400" dirty="0">
                <a:solidFill>
                  <a:srgbClr val="FFFFFF"/>
                </a:solidFill>
              </a:rPr>
            </a:br>
            <a:br>
              <a:rPr lang="en-US" sz="4400" dirty="0">
                <a:solidFill>
                  <a:srgbClr val="FFFFFF"/>
                </a:solidFill>
              </a:rPr>
            </a:br>
            <a:r>
              <a:rPr lang="en-US" sz="3600" dirty="0">
                <a:solidFill>
                  <a:srgbClr val="FFFFFF"/>
                </a:solidFill>
              </a:rPr>
              <a:t>Prescribed Fire</a:t>
            </a:r>
            <a:br>
              <a:rPr lang="en-US" sz="4400" dirty="0">
                <a:solidFill>
                  <a:srgbClr val="FFFFFF"/>
                </a:solidFill>
              </a:rPr>
            </a:br>
            <a:r>
              <a:rPr lang="en-US" sz="1800" dirty="0">
                <a:solidFill>
                  <a:schemeClr val="bg1"/>
                </a:solidFill>
              </a:rPr>
              <a:t>A wildland fire originating from a planned ignition in accordance with applicable laws, policies, and regulations to meet specific objectives.</a:t>
            </a:r>
          </a:p>
          <a:p>
            <a:endParaRPr lang="en-US" dirty="0">
              <a:solidFill>
                <a:schemeClr val="bg1"/>
              </a:solidFill>
            </a:endParaRPr>
          </a:p>
          <a:p>
            <a:pPr marL="457200" indent="-457200">
              <a:buFont typeface="Arial" panose="020B0604020202020204" pitchFamily="34" charset="0"/>
              <a:buChar char="•"/>
            </a:pPr>
            <a:r>
              <a:rPr lang="en-US" sz="2800" dirty="0">
                <a:solidFill>
                  <a:schemeClr val="bg1"/>
                </a:solidFill>
              </a:rPr>
              <a:t>Broad Cast Burning</a:t>
            </a:r>
          </a:p>
          <a:p>
            <a:pPr marL="457200" indent="-457200">
              <a:buFont typeface="Arial" panose="020B0604020202020204" pitchFamily="34" charset="0"/>
              <a:buChar char="•"/>
            </a:pPr>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Pile Burning </a:t>
            </a:r>
            <a:br>
              <a:rPr lang="en-US" sz="2800" dirty="0"/>
            </a:br>
            <a:endParaRPr lang="en-US" sz="2800" dirty="0"/>
          </a:p>
        </p:txBody>
      </p:sp>
      <p:pic>
        <p:nvPicPr>
          <p:cNvPr id="9" name="Picture 8">
            <a:extLst>
              <a:ext uri="{FF2B5EF4-FFF2-40B4-BE49-F238E27FC236}">
                <a16:creationId xmlns:a16="http://schemas.microsoft.com/office/drawing/2014/main" id="{E321E73C-85E9-4C5E-9C00-ABE6514DE718}"/>
              </a:ext>
            </a:extLst>
          </p:cNvPr>
          <p:cNvPicPr>
            <a:picLocks noChangeAspect="1"/>
          </p:cNvPicPr>
          <p:nvPr/>
        </p:nvPicPr>
        <p:blipFill>
          <a:blip r:embed="rId3"/>
          <a:stretch>
            <a:fillRect/>
          </a:stretch>
        </p:blipFill>
        <p:spPr>
          <a:xfrm>
            <a:off x="9288645" y="2145868"/>
            <a:ext cx="2430750" cy="3144801"/>
          </a:xfrm>
          <a:prstGeom prst="rect">
            <a:avLst/>
          </a:prstGeom>
        </p:spPr>
      </p:pic>
      <p:pic>
        <p:nvPicPr>
          <p:cNvPr id="15" name="Picture 14" descr="A dirt road with trees on the side&#10;&#10;Description automatically generated with low confidence">
            <a:extLst>
              <a:ext uri="{FF2B5EF4-FFF2-40B4-BE49-F238E27FC236}">
                <a16:creationId xmlns:a16="http://schemas.microsoft.com/office/drawing/2014/main" id="{FE078002-F6CA-4CCB-9255-8560B92DF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217" y="421113"/>
            <a:ext cx="3936045" cy="2952034"/>
          </a:xfrm>
          <a:prstGeom prst="rect">
            <a:avLst/>
          </a:prstGeom>
        </p:spPr>
      </p:pic>
      <p:pic>
        <p:nvPicPr>
          <p:cNvPr id="19" name="Picture 18" descr="A picture containing outdoor, tree, forest&#10;&#10;Description automatically generated">
            <a:extLst>
              <a:ext uri="{FF2B5EF4-FFF2-40B4-BE49-F238E27FC236}">
                <a16:creationId xmlns:a16="http://schemas.microsoft.com/office/drawing/2014/main" id="{7E5668DA-660C-4D5B-9BDA-5F8A0B9C17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0503" y="3418860"/>
            <a:ext cx="2571750" cy="3429000"/>
          </a:xfrm>
          <a:prstGeom prst="rect">
            <a:avLst/>
          </a:prstGeom>
        </p:spPr>
      </p:pic>
    </p:spTree>
    <p:extLst>
      <p:ext uri="{BB962C8B-B14F-4D97-AF65-F5344CB8AC3E}">
        <p14:creationId xmlns:p14="http://schemas.microsoft.com/office/powerpoint/2010/main" val="2332714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AD912DA7-4455-4792-89FD-3CFCC5DB223A}"/>
              </a:ext>
            </a:extLst>
          </p:cNvPr>
          <p:cNvSpPr txBox="1"/>
          <p:nvPr/>
        </p:nvSpPr>
        <p:spPr>
          <a:xfrm>
            <a:off x="112294" y="2767106"/>
            <a:ext cx="3785937"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800" kern="1200" dirty="0">
                <a:solidFill>
                  <a:srgbClr val="FFFFFF"/>
                </a:solidFill>
                <a:latin typeface="+mj-lt"/>
                <a:ea typeface="+mj-ea"/>
                <a:cs typeface="+mj-cs"/>
              </a:rPr>
              <a:t>Bishop</a:t>
            </a:r>
            <a:r>
              <a:rPr lang="en-US" sz="3600" kern="1200" dirty="0">
                <a:solidFill>
                  <a:srgbClr val="FFFFFF"/>
                </a:solidFill>
                <a:latin typeface="+mj-lt"/>
                <a:ea typeface="+mj-ea"/>
                <a:cs typeface="+mj-cs"/>
              </a:rPr>
              <a:t> Field Office</a:t>
            </a:r>
          </a:p>
          <a:p>
            <a:pPr>
              <a:lnSpc>
                <a:spcPct val="90000"/>
              </a:lnSpc>
              <a:spcBef>
                <a:spcPct val="0"/>
              </a:spcBef>
              <a:spcAft>
                <a:spcPts val="600"/>
              </a:spcAft>
            </a:pPr>
            <a:endParaRPr lang="en-US" sz="3200" kern="1200" dirty="0">
              <a:solidFill>
                <a:srgbClr val="FFFFFF"/>
              </a:solidFill>
              <a:latin typeface="+mj-lt"/>
              <a:ea typeface="+mj-ea"/>
              <a:cs typeface="+mj-cs"/>
            </a:endParaRPr>
          </a:p>
          <a:p>
            <a:pPr>
              <a:lnSpc>
                <a:spcPct val="90000"/>
              </a:lnSpc>
              <a:spcBef>
                <a:spcPct val="0"/>
              </a:spcBef>
              <a:spcAft>
                <a:spcPts val="600"/>
              </a:spcAft>
            </a:pPr>
            <a:r>
              <a:rPr lang="en-US" sz="2800" kern="1200" dirty="0">
                <a:solidFill>
                  <a:srgbClr val="FFFFFF"/>
                </a:solidFill>
                <a:latin typeface="+mj-lt"/>
                <a:ea typeface="+mj-ea"/>
                <a:cs typeface="+mj-cs"/>
              </a:rPr>
              <a:t>Fire Management Unit</a:t>
            </a:r>
          </a:p>
        </p:txBody>
      </p:sp>
      <p:pic>
        <p:nvPicPr>
          <p:cNvPr id="2" name="Picture 1">
            <a:extLst>
              <a:ext uri="{FF2B5EF4-FFF2-40B4-BE49-F238E27FC236}">
                <a16:creationId xmlns:a16="http://schemas.microsoft.com/office/drawing/2014/main" id="{97AD6D5C-5BFA-4B63-978C-4D0AD41A4486}"/>
              </a:ext>
            </a:extLst>
          </p:cNvPr>
          <p:cNvPicPr>
            <a:picLocks noChangeAspect="1"/>
          </p:cNvPicPr>
          <p:nvPr/>
        </p:nvPicPr>
        <p:blipFill>
          <a:blip r:embed="rId3"/>
          <a:stretch>
            <a:fillRect/>
          </a:stretch>
        </p:blipFill>
        <p:spPr>
          <a:xfrm>
            <a:off x="5664216" y="212995"/>
            <a:ext cx="4974088" cy="6432009"/>
          </a:xfrm>
          <a:prstGeom prst="rect">
            <a:avLst/>
          </a:prstGeom>
        </p:spPr>
      </p:pic>
    </p:spTree>
    <p:extLst>
      <p:ext uri="{BB962C8B-B14F-4D97-AF65-F5344CB8AC3E}">
        <p14:creationId xmlns:p14="http://schemas.microsoft.com/office/powerpoint/2010/main" val="2616626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5801BF-10FA-4070-96C7-EC3830FDE7E6}"/>
              </a:ext>
            </a:extLst>
          </p:cNvPr>
          <p:cNvPicPr>
            <a:picLocks noGrp="1" noChangeAspect="1"/>
          </p:cNvPicPr>
          <p:nvPr>
            <p:ph idx="1"/>
          </p:nvPr>
        </p:nvPicPr>
        <p:blipFill>
          <a:blip r:embed="rId3"/>
          <a:stretch>
            <a:fillRect/>
          </a:stretch>
        </p:blipFill>
        <p:spPr>
          <a:xfrm>
            <a:off x="6794696" y="102530"/>
            <a:ext cx="4616762" cy="6652939"/>
          </a:xfrm>
        </p:spPr>
      </p:pic>
      <p:sp>
        <p:nvSpPr>
          <p:cNvPr id="6" name="TextBox 5">
            <a:extLst>
              <a:ext uri="{FF2B5EF4-FFF2-40B4-BE49-F238E27FC236}">
                <a16:creationId xmlns:a16="http://schemas.microsoft.com/office/drawing/2014/main" id="{4DD7A66F-B1AD-4549-AA2D-02177280DC13}"/>
              </a:ext>
            </a:extLst>
          </p:cNvPr>
          <p:cNvSpPr txBox="1"/>
          <p:nvPr/>
        </p:nvSpPr>
        <p:spPr>
          <a:xfrm>
            <a:off x="174500" y="102530"/>
            <a:ext cx="6620196" cy="523220"/>
          </a:xfrm>
          <a:prstGeom prst="rect">
            <a:avLst/>
          </a:prstGeom>
          <a:noFill/>
        </p:spPr>
        <p:txBody>
          <a:bodyPr wrap="square" rtlCol="0">
            <a:spAutoFit/>
          </a:bodyPr>
          <a:lstStyle/>
          <a:p>
            <a:r>
              <a:rPr lang="en-US" sz="2800" b="1"/>
              <a:t>Inyo N.F. Strategic Fire Management Zones</a:t>
            </a:r>
            <a:endParaRPr lang="en-US" sz="2800" b="1" dirty="0"/>
          </a:p>
        </p:txBody>
      </p:sp>
      <p:pic>
        <p:nvPicPr>
          <p:cNvPr id="9" name="Picture 8">
            <a:extLst>
              <a:ext uri="{FF2B5EF4-FFF2-40B4-BE49-F238E27FC236}">
                <a16:creationId xmlns:a16="http://schemas.microsoft.com/office/drawing/2014/main" id="{7B4F7F77-1894-4A3B-89AB-2D0CFFE82EA4}"/>
              </a:ext>
            </a:extLst>
          </p:cNvPr>
          <p:cNvPicPr>
            <a:picLocks noChangeAspect="1"/>
          </p:cNvPicPr>
          <p:nvPr/>
        </p:nvPicPr>
        <p:blipFill rotWithShape="1">
          <a:blip r:embed="rId4"/>
          <a:srcRect l="4827"/>
          <a:stretch/>
        </p:blipFill>
        <p:spPr>
          <a:xfrm>
            <a:off x="6414868" y="2935376"/>
            <a:ext cx="2403629" cy="3820093"/>
          </a:xfrm>
          <a:prstGeom prst="rect">
            <a:avLst/>
          </a:prstGeom>
        </p:spPr>
      </p:pic>
      <p:sp>
        <p:nvSpPr>
          <p:cNvPr id="10" name="TextBox 9">
            <a:extLst>
              <a:ext uri="{FF2B5EF4-FFF2-40B4-BE49-F238E27FC236}">
                <a16:creationId xmlns:a16="http://schemas.microsoft.com/office/drawing/2014/main" id="{EEA75619-D61E-44C8-9E7B-98AFC133EDAE}"/>
              </a:ext>
            </a:extLst>
          </p:cNvPr>
          <p:cNvSpPr txBox="1"/>
          <p:nvPr/>
        </p:nvSpPr>
        <p:spPr>
          <a:xfrm>
            <a:off x="174500" y="933855"/>
            <a:ext cx="6240368" cy="5632311"/>
          </a:xfrm>
          <a:prstGeom prst="rect">
            <a:avLst/>
          </a:prstGeom>
          <a:noFill/>
        </p:spPr>
        <p:txBody>
          <a:bodyPr wrap="square" rtlCol="0">
            <a:spAutoFit/>
          </a:bodyPr>
          <a:lstStyle/>
          <a:p>
            <a:r>
              <a:rPr lang="en-US" sz="1800" b="0" i="0" u="none" strike="noStrike" baseline="0">
                <a:solidFill>
                  <a:srgbClr val="000000"/>
                </a:solidFill>
                <a:latin typeface="Times New Roman" panose="02020603050405020304" pitchFamily="18" charset="0"/>
              </a:rPr>
              <a:t>“The purpose of strategic fire management zones is to support decisionmakers before a fire ignition occurs, by pre-assessing the risk and benefits from wildland fire (both wildfire and prescribed fire) to areas on the landscape. (LMP 2019)”</a:t>
            </a:r>
          </a:p>
          <a:p>
            <a:endParaRPr lang="en-US">
              <a:solidFill>
                <a:srgbClr val="000000"/>
              </a:solidFill>
              <a:latin typeface="Times New Roman" panose="02020603050405020304" pitchFamily="18" charset="0"/>
            </a:endParaRPr>
          </a:p>
          <a:p>
            <a:r>
              <a:rPr lang="en-US" sz="1800" b="0" i="0" u="none" strike="noStrike" baseline="0">
                <a:solidFill>
                  <a:srgbClr val="000000"/>
                </a:solidFill>
                <a:latin typeface="Times New Roman" panose="02020603050405020304" pitchFamily="18" charset="0"/>
              </a:rPr>
              <a:t>“Forest plan guidance aids wildland fire management decisions to meet the full range of forest plan objectives and use the most appropriate wildfire response within all the zones. (LMP 2019)”</a:t>
            </a:r>
          </a:p>
          <a:p>
            <a:r>
              <a:rPr lang="en-US" sz="1800" b="0" i="0" u="none" strike="noStrike" baseline="0">
                <a:solidFill>
                  <a:srgbClr val="000000"/>
                </a:solidFill>
                <a:latin typeface="Times New Roman" panose="02020603050405020304" pitchFamily="18" charset="0"/>
              </a:rPr>
              <a:t> </a:t>
            </a:r>
            <a:endParaRPr lang="en-US">
              <a:solidFill>
                <a:srgbClr val="000000"/>
              </a:solidFill>
              <a:latin typeface="Times New Roman" panose="02020603050405020304" pitchFamily="18" charset="0"/>
            </a:endParaRPr>
          </a:p>
          <a:p>
            <a:r>
              <a:rPr lang="en-US" sz="1800" b="0" i="0" u="none" strike="noStrike" baseline="0">
                <a:solidFill>
                  <a:srgbClr val="000000"/>
                </a:solidFill>
                <a:latin typeface="Times New Roman" panose="02020603050405020304" pitchFamily="18" charset="0"/>
              </a:rPr>
              <a:t>“The entire spectrum of strategies is available in all the zones and wildland fires will be actively managed in all the zones to meet objectives. (LMP 2019)”</a:t>
            </a:r>
          </a:p>
          <a:p>
            <a:endParaRPr lang="en-US">
              <a:solidFill>
                <a:srgbClr val="000000"/>
              </a:solidFill>
              <a:latin typeface="Times New Roman" panose="02020603050405020304" pitchFamily="18" charset="0"/>
            </a:endParaRPr>
          </a:p>
          <a:p>
            <a:r>
              <a:rPr lang="en-US">
                <a:solidFill>
                  <a:srgbClr val="000000"/>
                </a:solidFill>
                <a:latin typeface="Times New Roman" panose="02020603050405020304" pitchFamily="18" charset="0"/>
              </a:rPr>
              <a:t>Response Strategies: </a:t>
            </a:r>
          </a:p>
          <a:p>
            <a:pPr marL="285750" indent="-285750">
              <a:buFont typeface="Arial" panose="020B0604020202020204" pitchFamily="34" charset="0"/>
              <a:buChar char="•"/>
            </a:pPr>
            <a:r>
              <a:rPr lang="en-US">
                <a:solidFill>
                  <a:srgbClr val="000000"/>
                </a:solidFill>
                <a:latin typeface="Times New Roman" panose="02020603050405020304" pitchFamily="18" charset="0"/>
              </a:rPr>
              <a:t>Full Suppression</a:t>
            </a:r>
          </a:p>
          <a:p>
            <a:pPr marL="285750" indent="-285750">
              <a:buFont typeface="Arial" panose="020B0604020202020204" pitchFamily="34" charset="0"/>
              <a:buChar char="•"/>
            </a:pPr>
            <a:r>
              <a:rPr lang="en-US">
                <a:solidFill>
                  <a:srgbClr val="000000"/>
                </a:solidFill>
                <a:latin typeface="Times New Roman" panose="02020603050405020304" pitchFamily="18" charset="0"/>
              </a:rPr>
              <a:t>Confine/Contain</a:t>
            </a:r>
          </a:p>
          <a:p>
            <a:pPr marL="285750" indent="-285750">
              <a:buFont typeface="Arial" panose="020B0604020202020204" pitchFamily="34" charset="0"/>
              <a:buChar char="•"/>
            </a:pPr>
            <a:r>
              <a:rPr lang="en-US">
                <a:solidFill>
                  <a:srgbClr val="000000"/>
                </a:solidFill>
                <a:latin typeface="Times New Roman" panose="02020603050405020304" pitchFamily="18" charset="0"/>
              </a:rPr>
              <a:t>Monitor</a:t>
            </a:r>
          </a:p>
          <a:p>
            <a:pPr marL="285750" indent="-285750">
              <a:buFont typeface="Arial" panose="020B0604020202020204" pitchFamily="34" charset="0"/>
              <a:buChar char="•"/>
            </a:pPr>
            <a:r>
              <a:rPr lang="en-US">
                <a:solidFill>
                  <a:srgbClr val="000000"/>
                </a:solidFill>
                <a:latin typeface="Times New Roman" panose="02020603050405020304" pitchFamily="18" charset="0"/>
              </a:rPr>
              <a:t>Management to meet Resource Objectives</a:t>
            </a:r>
          </a:p>
          <a:p>
            <a:endParaRPr lang="en-US">
              <a:solidFill>
                <a:srgbClr val="000000"/>
              </a:solidFill>
              <a:latin typeface="Times New Roman" panose="02020603050405020304" pitchFamily="18" charset="0"/>
            </a:endParaRPr>
          </a:p>
          <a:p>
            <a:r>
              <a:rPr lang="en-US" sz="1400"/>
              <a:t>Land Management Plan for the Inyo National Forest: LMP 2019</a:t>
            </a:r>
            <a:endParaRPr lang="en-US" sz="1400" dirty="0"/>
          </a:p>
        </p:txBody>
      </p:sp>
    </p:spTree>
    <p:extLst>
      <p:ext uri="{BB962C8B-B14F-4D97-AF65-F5344CB8AC3E}">
        <p14:creationId xmlns:p14="http://schemas.microsoft.com/office/powerpoint/2010/main" val="2676533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35D2-34C3-4F42-B8F2-A90F83A16075}"/>
              </a:ext>
            </a:extLst>
          </p:cNvPr>
          <p:cNvSpPr>
            <a:spLocks noGrp="1"/>
          </p:cNvSpPr>
          <p:nvPr>
            <p:ph type="title"/>
          </p:nvPr>
        </p:nvSpPr>
        <p:spPr>
          <a:xfrm>
            <a:off x="838199" y="246185"/>
            <a:ext cx="10515600" cy="661817"/>
          </a:xfrm>
        </p:spPr>
        <p:txBody>
          <a:bodyPr>
            <a:normAutofit fontScale="90000"/>
          </a:bodyPr>
          <a:lstStyle/>
          <a:p>
            <a:pPr algn="ctr"/>
            <a:r>
              <a:rPr lang="en-US" b="1" dirty="0">
                <a:solidFill>
                  <a:schemeClr val="bg1"/>
                </a:solidFill>
              </a:rPr>
              <a:t>Inyo N.F. Strategic Fire Management Zones</a:t>
            </a:r>
          </a:p>
        </p:txBody>
      </p:sp>
      <p:pic>
        <p:nvPicPr>
          <p:cNvPr id="3" name="Picture 2">
            <a:extLst>
              <a:ext uri="{FF2B5EF4-FFF2-40B4-BE49-F238E27FC236}">
                <a16:creationId xmlns:a16="http://schemas.microsoft.com/office/drawing/2014/main" id="{58EF4AA7-AFFC-470F-8D5F-A860D4C93242}"/>
              </a:ext>
            </a:extLst>
          </p:cNvPr>
          <p:cNvPicPr>
            <a:picLocks noChangeAspect="1"/>
          </p:cNvPicPr>
          <p:nvPr/>
        </p:nvPicPr>
        <p:blipFill>
          <a:blip r:embed="rId3"/>
          <a:stretch>
            <a:fillRect/>
          </a:stretch>
        </p:blipFill>
        <p:spPr>
          <a:xfrm>
            <a:off x="1276902" y="1026942"/>
            <a:ext cx="9638195" cy="5584873"/>
          </a:xfrm>
          <a:prstGeom prst="rect">
            <a:avLst/>
          </a:prstGeom>
        </p:spPr>
      </p:pic>
      <p:pic>
        <p:nvPicPr>
          <p:cNvPr id="4" name="Picture 3">
            <a:extLst>
              <a:ext uri="{FF2B5EF4-FFF2-40B4-BE49-F238E27FC236}">
                <a16:creationId xmlns:a16="http://schemas.microsoft.com/office/drawing/2014/main" id="{097A99B6-375F-41C9-9CC7-37565B1F6CF3}"/>
              </a:ext>
            </a:extLst>
          </p:cNvPr>
          <p:cNvPicPr>
            <a:picLocks noChangeAspect="1"/>
          </p:cNvPicPr>
          <p:nvPr/>
        </p:nvPicPr>
        <p:blipFill>
          <a:blip r:embed="rId4"/>
          <a:stretch>
            <a:fillRect/>
          </a:stretch>
        </p:blipFill>
        <p:spPr>
          <a:xfrm>
            <a:off x="8981154" y="1026942"/>
            <a:ext cx="1933943" cy="2926651"/>
          </a:xfrm>
          <a:prstGeom prst="rect">
            <a:avLst/>
          </a:prstGeom>
        </p:spPr>
      </p:pic>
    </p:spTree>
    <p:extLst>
      <p:ext uri="{BB962C8B-B14F-4D97-AF65-F5344CB8AC3E}">
        <p14:creationId xmlns:p14="http://schemas.microsoft.com/office/powerpoint/2010/main" val="3335418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047EAD-62FE-4D32-9BB5-2100D5003340}"/>
              </a:ext>
            </a:extLst>
          </p:cNvPr>
          <p:cNvPicPr>
            <a:picLocks noChangeAspect="1"/>
          </p:cNvPicPr>
          <p:nvPr/>
        </p:nvPicPr>
        <p:blipFill>
          <a:blip r:embed="rId2"/>
          <a:stretch>
            <a:fillRect/>
          </a:stretch>
        </p:blipFill>
        <p:spPr>
          <a:xfrm>
            <a:off x="-1" y="-3"/>
            <a:ext cx="7743825" cy="6858000"/>
          </a:xfrm>
          <a:prstGeom prst="rect">
            <a:avLst/>
          </a:prstGeom>
        </p:spPr>
      </p:pic>
      <p:pic>
        <p:nvPicPr>
          <p:cNvPr id="7" name="Content Placeholder 6">
            <a:extLst>
              <a:ext uri="{FF2B5EF4-FFF2-40B4-BE49-F238E27FC236}">
                <a16:creationId xmlns:a16="http://schemas.microsoft.com/office/drawing/2014/main" id="{B2FD00BA-C1C2-4392-AB8F-A33E3D55A1F1}"/>
              </a:ext>
            </a:extLst>
          </p:cNvPr>
          <p:cNvPicPr>
            <a:picLocks noGrp="1" noChangeAspect="1"/>
          </p:cNvPicPr>
          <p:nvPr>
            <p:ph idx="1"/>
          </p:nvPr>
        </p:nvPicPr>
        <p:blipFill>
          <a:blip r:embed="rId3"/>
          <a:stretch>
            <a:fillRect/>
          </a:stretch>
        </p:blipFill>
        <p:spPr>
          <a:xfrm>
            <a:off x="8385214" y="3749612"/>
            <a:ext cx="3334172" cy="3084476"/>
          </a:xfrm>
        </p:spPr>
      </p:pic>
      <p:sp>
        <p:nvSpPr>
          <p:cNvPr id="2" name="Title 1">
            <a:extLst>
              <a:ext uri="{FF2B5EF4-FFF2-40B4-BE49-F238E27FC236}">
                <a16:creationId xmlns:a16="http://schemas.microsoft.com/office/drawing/2014/main" id="{322DEFD2-3F1F-458B-BF35-E6D96E4E115C}"/>
              </a:ext>
            </a:extLst>
          </p:cNvPr>
          <p:cNvSpPr>
            <a:spLocks noGrp="1"/>
          </p:cNvSpPr>
          <p:nvPr>
            <p:ph type="title"/>
          </p:nvPr>
        </p:nvSpPr>
        <p:spPr>
          <a:xfrm>
            <a:off x="8160275" y="120481"/>
            <a:ext cx="3784050" cy="1754325"/>
          </a:xfrm>
        </p:spPr>
        <p:txBody>
          <a:bodyPr>
            <a:noAutofit/>
          </a:bodyPr>
          <a:lstStyle/>
          <a:p>
            <a:r>
              <a:rPr lang="en-US" sz="4000" dirty="0">
                <a:latin typeface="Bernard MT Condensed" panose="02050806060905020404" pitchFamily="18" charset="0"/>
              </a:rPr>
              <a:t>Planning for a Fire Response</a:t>
            </a:r>
          </a:p>
        </p:txBody>
      </p:sp>
      <p:sp>
        <p:nvSpPr>
          <p:cNvPr id="10" name="TextBox 9">
            <a:extLst>
              <a:ext uri="{FF2B5EF4-FFF2-40B4-BE49-F238E27FC236}">
                <a16:creationId xmlns:a16="http://schemas.microsoft.com/office/drawing/2014/main" id="{FE1C8309-A09A-4642-A989-5F50FA915E9C}"/>
              </a:ext>
            </a:extLst>
          </p:cNvPr>
          <p:cNvSpPr txBox="1"/>
          <p:nvPr/>
        </p:nvSpPr>
        <p:spPr>
          <a:xfrm>
            <a:off x="8160275" y="1674671"/>
            <a:ext cx="201060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-WHO?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-WHERE?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-WHAT?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-WHEN?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-WHY?</a:t>
            </a:r>
          </a:p>
        </p:txBody>
      </p:sp>
    </p:spTree>
    <p:extLst>
      <p:ext uri="{BB962C8B-B14F-4D97-AF65-F5344CB8AC3E}">
        <p14:creationId xmlns:p14="http://schemas.microsoft.com/office/powerpoint/2010/main" val="1792251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84EE95F-7933-40AC-BF23-68DF156690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27611" y="0"/>
            <a:ext cx="9764389" cy="6857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4A05D0D-682E-4D98-9B5A-4DA897358D34}"/>
              </a:ext>
            </a:extLst>
          </p:cNvPr>
          <p:cNvSpPr>
            <a:spLocks noGrp="1"/>
          </p:cNvSpPr>
          <p:nvPr>
            <p:ph type="title"/>
          </p:nvPr>
        </p:nvSpPr>
        <p:spPr>
          <a:xfrm>
            <a:off x="640080" y="2290046"/>
            <a:ext cx="2442985" cy="2493592"/>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effectLst>
                  <a:outerShdw blurRad="38100" dist="38100" dir="2700000" algn="tl">
                    <a:srgbClr val="000000">
                      <a:alpha val="43137"/>
                    </a:srgbClr>
                  </a:outerShdw>
                </a:effectLst>
                <a:latin typeface="+mj-lt"/>
                <a:ea typeface="+mj-ea"/>
                <a:cs typeface="+mj-cs"/>
              </a:rPr>
              <a:t>Dispatching Strategies</a:t>
            </a:r>
          </a:p>
        </p:txBody>
      </p:sp>
    </p:spTree>
    <p:extLst>
      <p:ext uri="{BB962C8B-B14F-4D97-AF65-F5344CB8AC3E}">
        <p14:creationId xmlns:p14="http://schemas.microsoft.com/office/powerpoint/2010/main" val="1070895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0B2CA-8B82-4298-B2D2-D270A321BC41}"/>
              </a:ext>
            </a:extLst>
          </p:cNvPr>
          <p:cNvPicPr>
            <a:picLocks noChangeAspect="1"/>
          </p:cNvPicPr>
          <p:nvPr/>
        </p:nvPicPr>
        <p:blipFill>
          <a:blip r:embed="rId2"/>
          <a:stretch>
            <a:fillRect/>
          </a:stretch>
        </p:blipFill>
        <p:spPr>
          <a:xfrm>
            <a:off x="0" y="0"/>
            <a:ext cx="12192000" cy="6855479"/>
          </a:xfrm>
          <a:prstGeom prst="rect">
            <a:avLst/>
          </a:prstGeom>
        </p:spPr>
      </p:pic>
      <p:pic>
        <p:nvPicPr>
          <p:cNvPr id="7" name="Picture 6">
            <a:extLst>
              <a:ext uri="{FF2B5EF4-FFF2-40B4-BE49-F238E27FC236}">
                <a16:creationId xmlns:a16="http://schemas.microsoft.com/office/drawing/2014/main" id="{1F1227B1-BE83-448B-8B71-7816526F03FF}"/>
              </a:ext>
            </a:extLst>
          </p:cNvPr>
          <p:cNvPicPr>
            <a:picLocks noChangeAspect="1"/>
          </p:cNvPicPr>
          <p:nvPr/>
        </p:nvPicPr>
        <p:blipFill>
          <a:blip r:embed="rId3"/>
          <a:stretch>
            <a:fillRect/>
          </a:stretch>
        </p:blipFill>
        <p:spPr>
          <a:xfrm>
            <a:off x="8527058" y="102271"/>
            <a:ext cx="3630627" cy="1962150"/>
          </a:xfrm>
          <a:prstGeom prst="rect">
            <a:avLst/>
          </a:prstGeom>
        </p:spPr>
      </p:pic>
      <p:sp>
        <p:nvSpPr>
          <p:cNvPr id="2" name="Title 1">
            <a:extLst>
              <a:ext uri="{FF2B5EF4-FFF2-40B4-BE49-F238E27FC236}">
                <a16:creationId xmlns:a16="http://schemas.microsoft.com/office/drawing/2014/main" id="{DE75C7F9-BA7A-4FBE-8FF3-4C5E2743D543}"/>
              </a:ext>
            </a:extLst>
          </p:cNvPr>
          <p:cNvSpPr>
            <a:spLocks noGrp="1"/>
          </p:cNvSpPr>
          <p:nvPr>
            <p:ph type="title"/>
          </p:nvPr>
        </p:nvSpPr>
        <p:spPr>
          <a:xfrm>
            <a:off x="3699256" y="541348"/>
            <a:ext cx="4793488" cy="1325563"/>
          </a:xfrm>
        </p:spPr>
        <p:txBody>
          <a:bodyPr/>
          <a:lstStyle/>
          <a:p>
            <a:pPr>
              <a:tabLst>
                <a:tab pos="2403475" algn="l"/>
              </a:tabLst>
            </a:pPr>
            <a:r>
              <a:rPr lang="en-US" dirty="0">
                <a:latin typeface="Arial Rounded MT Bold" panose="020F0704030504030204" pitchFamily="34" charset="0"/>
              </a:rPr>
              <a:t>Response Map</a:t>
            </a:r>
          </a:p>
        </p:txBody>
      </p:sp>
    </p:spTree>
    <p:extLst>
      <p:ext uri="{BB962C8B-B14F-4D97-AF65-F5344CB8AC3E}">
        <p14:creationId xmlns:p14="http://schemas.microsoft.com/office/powerpoint/2010/main" val="1809297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ee the source image">
            <a:extLst>
              <a:ext uri="{FF2B5EF4-FFF2-40B4-BE49-F238E27FC236}">
                <a16:creationId xmlns:a16="http://schemas.microsoft.com/office/drawing/2014/main" id="{A529FAC4-F3CE-47F1-BFF5-6D98B144C9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83" y="-66674"/>
            <a:ext cx="6044583" cy="69246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845D27-8F79-4847-8F11-37A7208BA0BB}"/>
              </a:ext>
            </a:extLst>
          </p:cNvPr>
          <p:cNvSpPr>
            <a:spLocks noGrp="1"/>
          </p:cNvSpPr>
          <p:nvPr>
            <p:ph type="title"/>
          </p:nvPr>
        </p:nvSpPr>
        <p:spPr>
          <a:xfrm>
            <a:off x="127617" y="-244475"/>
            <a:ext cx="6044583" cy="1196639"/>
          </a:xfrm>
        </p:spPr>
        <p:txBody>
          <a:bodyPr>
            <a:normAutofit/>
          </a:bodyPr>
          <a:lstStyle/>
          <a:p>
            <a:r>
              <a:rPr lang="en-US" sz="4500">
                <a:effectLst>
                  <a:glow rad="38100">
                    <a:srgbClr val="C00000">
                      <a:alpha val="61000"/>
                    </a:srgbClr>
                  </a:glow>
                  <a:outerShdw blurRad="38100" dist="38100" dir="2700000" algn="tl">
                    <a:srgbClr val="000000">
                      <a:alpha val="43137"/>
                    </a:srgbClr>
                  </a:outerShdw>
                </a:effectLst>
                <a:latin typeface="Cooper Black" panose="0208090404030B020404" pitchFamily="18" charset="0"/>
                <a:cs typeface="MoolBoran" panose="020B0604020202020204" pitchFamily="34" charset="0"/>
              </a:rPr>
              <a:t>FIRE</a:t>
            </a:r>
            <a:r>
              <a:rPr lang="en-US" sz="4500">
                <a:effectLst>
                  <a:glow rad="1536700">
                    <a:srgbClr val="C00000">
                      <a:alpha val="22000"/>
                    </a:srgbClr>
                  </a:glow>
                  <a:outerShdw blurRad="38100" dist="38100" dir="2700000" algn="tl">
                    <a:srgbClr val="000000">
                      <a:alpha val="43137"/>
                    </a:srgbClr>
                  </a:outerShdw>
                </a:effectLst>
                <a:latin typeface="Cooper Black" panose="0208090404030B020404" pitchFamily="18" charset="0"/>
                <a:cs typeface="MoolBoran" panose="020B0604020202020204" pitchFamily="34" charset="0"/>
              </a:rPr>
              <a:t> REPORTED</a:t>
            </a:r>
            <a:r>
              <a:rPr lang="en-US" sz="4500">
                <a:effectLst>
                  <a:glow rad="1536700">
                    <a:srgbClr val="C00000">
                      <a:alpha val="22000"/>
                    </a:srgbClr>
                  </a:glow>
                  <a:outerShdw blurRad="38100" dist="38100" dir="2700000" algn="tl">
                    <a:srgbClr val="000000">
                      <a:alpha val="43137"/>
                    </a:srgbClr>
                  </a:outerShdw>
                </a:effectLst>
                <a:latin typeface="Cooper Black" panose="0208090404030B020404" pitchFamily="18" charset="0"/>
                <a:cs typeface="Adobe Devanagari" panose="02040503050201020203" pitchFamily="18" charset="0"/>
              </a:rPr>
              <a:t>!</a:t>
            </a:r>
            <a:endParaRPr lang="en-US" sz="4500" dirty="0">
              <a:effectLst>
                <a:glow rad="1536700">
                  <a:srgbClr val="C00000">
                    <a:alpha val="22000"/>
                  </a:srgbClr>
                </a:glow>
                <a:outerShdw blurRad="38100" dist="38100" dir="2700000" algn="tl">
                  <a:srgbClr val="000000">
                    <a:alpha val="43137"/>
                  </a:srgbClr>
                </a:outerShdw>
              </a:effectLst>
              <a:latin typeface="Cooper Black" panose="0208090404030B020404" pitchFamily="18" charset="0"/>
              <a:cs typeface="Adobe Devanagari" panose="02040503050201020203" pitchFamily="18" charset="0"/>
            </a:endParaRPr>
          </a:p>
        </p:txBody>
      </p:sp>
      <p:pic>
        <p:nvPicPr>
          <p:cNvPr id="6" name="Picture 5">
            <a:extLst>
              <a:ext uri="{FF2B5EF4-FFF2-40B4-BE49-F238E27FC236}">
                <a16:creationId xmlns:a16="http://schemas.microsoft.com/office/drawing/2014/main" id="{909F984C-43C5-4FA1-82D9-0FA08778C017}"/>
              </a:ext>
            </a:extLst>
          </p:cNvPr>
          <p:cNvPicPr>
            <a:picLocks noChangeAspect="1"/>
          </p:cNvPicPr>
          <p:nvPr/>
        </p:nvPicPr>
        <p:blipFill>
          <a:blip r:embed="rId3"/>
          <a:stretch>
            <a:fillRect/>
          </a:stretch>
        </p:blipFill>
        <p:spPr>
          <a:xfrm>
            <a:off x="6172200" y="0"/>
            <a:ext cx="5657850" cy="6857999"/>
          </a:xfrm>
          <a:prstGeom prst="rect">
            <a:avLst/>
          </a:prstGeom>
        </p:spPr>
      </p:pic>
      <p:sp>
        <p:nvSpPr>
          <p:cNvPr id="10" name="TextBox 9">
            <a:extLst>
              <a:ext uri="{FF2B5EF4-FFF2-40B4-BE49-F238E27FC236}">
                <a16:creationId xmlns:a16="http://schemas.microsoft.com/office/drawing/2014/main" id="{EEDBF6B8-7869-4B4D-9132-9D51800F94F7}"/>
              </a:ext>
            </a:extLst>
          </p:cNvPr>
          <p:cNvSpPr txBox="1"/>
          <p:nvPr/>
        </p:nvSpPr>
        <p:spPr>
          <a:xfrm>
            <a:off x="718744" y="1366982"/>
            <a:ext cx="434278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Ink Free" panose="03080402000500000000" pitchFamily="66" charset="0"/>
                <a:ea typeface="+mn-ea"/>
                <a:cs typeface="Aharoni" panose="020B0604020202020204" pitchFamily="2" charset="-79"/>
              </a:rPr>
              <a:t>!!!!EMERGENCY!!!!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Ink Free" panose="03080402000500000000" pitchFamily="66" charset="0"/>
                <a:ea typeface="+mn-ea"/>
                <a:cs typeface="Aharoni" panose="020B0604020202020204" pitchFamily="2" charset="-79"/>
              </a:rPr>
              <a:t>          </a:t>
            </a:r>
          </a:p>
        </p:txBody>
      </p:sp>
    </p:spTree>
    <p:extLst>
      <p:ext uri="{BB962C8B-B14F-4D97-AF65-F5344CB8AC3E}">
        <p14:creationId xmlns:p14="http://schemas.microsoft.com/office/powerpoint/2010/main" val="323243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35" name="Rectangle 922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218" name="Picture 2" descr="See the source image">
            <a:extLst>
              <a:ext uri="{FF2B5EF4-FFF2-40B4-BE49-F238E27FC236}">
                <a16:creationId xmlns:a16="http://schemas.microsoft.com/office/drawing/2014/main" id="{0101EE28-F25C-4DE9-965C-C55A2E4624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r="1" b="1"/>
          <a:stretch/>
        </p:blipFill>
        <p:spPr bwMode="auto">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xtLst>
            <a:ext uri="{909E8E84-426E-40DD-AFC4-6F175D3DCCD1}">
              <a14:hiddenFill xmlns:a14="http://schemas.microsoft.com/office/drawing/2010/main">
                <a:solidFill>
                  <a:srgbClr val="FFFFFF"/>
                </a:solidFill>
              </a14:hiddenFill>
            </a:ext>
          </a:extLst>
        </p:spPr>
      </p:pic>
      <p:grpSp>
        <p:nvGrpSpPr>
          <p:cNvPr id="9236" name="Group 9224">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9226" name="Freeform: Shape 9225">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7" name="Freeform: Shape 9226">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D136FAE5-3A91-4D1C-B5F1-377C3AE4F2E7}"/>
              </a:ext>
            </a:extLst>
          </p:cNvPr>
          <p:cNvSpPr>
            <a:spLocks noGrp="1"/>
          </p:cNvSpPr>
          <p:nvPr>
            <p:ph idx="1"/>
          </p:nvPr>
        </p:nvSpPr>
        <p:spPr>
          <a:xfrm>
            <a:off x="5729162" y="1820369"/>
            <a:ext cx="6125670" cy="4351338"/>
          </a:xfrm>
        </p:spPr>
        <p:txBody>
          <a:bodyPr>
            <a:normAutofit fontScale="92500" lnSpcReduction="10000"/>
          </a:bodyPr>
          <a:lstStyle/>
          <a:p>
            <a:r>
              <a:rPr lang="en-US" dirty="0">
                <a:solidFill>
                  <a:schemeClr val="bg1"/>
                </a:solidFill>
                <a:latin typeface="Adobe Devanagari" panose="02040503050201020203" pitchFamily="18" charset="0"/>
                <a:cs typeface="Adobe Devanagari" panose="02040503050201020203" pitchFamily="18" charset="0"/>
              </a:rPr>
              <a:t>Determine the Threat- People? Structures? Natural Resources?</a:t>
            </a:r>
          </a:p>
          <a:p>
            <a:r>
              <a:rPr lang="en-US" dirty="0">
                <a:solidFill>
                  <a:schemeClr val="bg1"/>
                </a:solidFill>
                <a:latin typeface="Adobe Devanagari" panose="02040503050201020203" pitchFamily="18" charset="0"/>
                <a:cs typeface="Adobe Devanagari" panose="02040503050201020203" pitchFamily="18" charset="0"/>
              </a:rPr>
              <a:t>Determine the Location- Ownership, Responsibility</a:t>
            </a:r>
          </a:p>
          <a:p>
            <a:r>
              <a:rPr lang="en-US" dirty="0">
                <a:solidFill>
                  <a:schemeClr val="bg1"/>
                </a:solidFill>
                <a:latin typeface="Adobe Devanagari" panose="02040503050201020203" pitchFamily="18" charset="0"/>
                <a:cs typeface="Adobe Devanagari" panose="02040503050201020203" pitchFamily="18" charset="0"/>
              </a:rPr>
              <a:t>Determine the Cause- Lightning vs. Human</a:t>
            </a:r>
          </a:p>
          <a:p>
            <a:r>
              <a:rPr lang="en-US" dirty="0">
                <a:solidFill>
                  <a:schemeClr val="bg1"/>
                </a:solidFill>
                <a:latin typeface="Adobe Devanagari" panose="02040503050201020203" pitchFamily="18" charset="0"/>
                <a:cs typeface="Adobe Devanagari" panose="02040503050201020203" pitchFamily="18" charset="0"/>
              </a:rPr>
              <a:t>Determine appropriate Management Strategy</a:t>
            </a:r>
          </a:p>
          <a:p>
            <a:pPr marL="0" indent="0">
              <a:buNone/>
            </a:pPr>
            <a:r>
              <a:rPr lang="en-US" dirty="0">
                <a:solidFill>
                  <a:schemeClr val="bg1"/>
                </a:solidFill>
                <a:latin typeface="Adobe Devanagari" panose="02040503050201020203" pitchFamily="18" charset="0"/>
                <a:cs typeface="Adobe Devanagari" panose="02040503050201020203" pitchFamily="18" charset="0"/>
              </a:rPr>
              <a:t>          - Suppression (Confine/Contain/Monitor)</a:t>
            </a:r>
          </a:p>
          <a:p>
            <a:pPr marL="0" indent="0">
              <a:buNone/>
            </a:pPr>
            <a:r>
              <a:rPr lang="en-US" dirty="0">
                <a:solidFill>
                  <a:schemeClr val="bg1"/>
                </a:solidFill>
                <a:latin typeface="Adobe Devanagari" panose="02040503050201020203" pitchFamily="18" charset="0"/>
                <a:cs typeface="Adobe Devanagari" panose="02040503050201020203" pitchFamily="18" charset="0"/>
              </a:rPr>
              <a:t>          - Manage for Resource Objectives</a:t>
            </a:r>
          </a:p>
          <a:p>
            <a:pPr marL="0" indent="0">
              <a:buNone/>
            </a:pPr>
            <a:r>
              <a:rPr lang="en-US" dirty="0">
                <a:solidFill>
                  <a:schemeClr val="bg1"/>
                </a:solidFill>
                <a:latin typeface="Adobe Devanagari" panose="02040503050201020203" pitchFamily="18" charset="0"/>
                <a:cs typeface="Adobe Devanagari" panose="02040503050201020203" pitchFamily="18" charset="0"/>
              </a:rPr>
              <a:t>          - or Both?</a:t>
            </a:r>
          </a:p>
          <a:p>
            <a:pPr marL="0" indent="0">
              <a:buNone/>
            </a:pPr>
            <a:r>
              <a:rPr lang="en-US" dirty="0">
                <a:solidFill>
                  <a:schemeClr val="bg1"/>
                </a:solidFill>
                <a:latin typeface="Adobe Devanagari" panose="02040503050201020203" pitchFamily="18" charset="0"/>
                <a:cs typeface="Adobe Devanagari" panose="02040503050201020203" pitchFamily="18" charset="0"/>
              </a:rPr>
              <a:t> </a:t>
            </a:r>
          </a:p>
        </p:txBody>
      </p:sp>
      <p:grpSp>
        <p:nvGrpSpPr>
          <p:cNvPr id="9238"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9239" name="Freeform: Shape 9229">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1" name="Freeform: Shape 9230">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0" name="Freeform: Shape 9231">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3" name="Freeform: Shape 9232">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4" name="Freeform: Shape 9233">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80A96CA-B16F-4308-8F4D-F5F7438E4D4C}"/>
              </a:ext>
            </a:extLst>
          </p:cNvPr>
          <p:cNvSpPr>
            <a:spLocks noGrp="1"/>
          </p:cNvSpPr>
          <p:nvPr>
            <p:ph type="title"/>
          </p:nvPr>
        </p:nvSpPr>
        <p:spPr>
          <a:xfrm>
            <a:off x="6234865" y="568517"/>
            <a:ext cx="5248221" cy="1067209"/>
          </a:xfrm>
        </p:spPr>
        <p:txBody>
          <a:bodyPr>
            <a:normAutofit/>
          </a:bodyPr>
          <a:lstStyle/>
          <a:p>
            <a:r>
              <a:rPr lang="en-US" sz="4100">
                <a:solidFill>
                  <a:schemeClr val="bg1"/>
                </a:solidFill>
              </a:rPr>
              <a:t>“ON SCENE”- </a:t>
            </a:r>
            <a:r>
              <a:rPr lang="en-US" sz="4100" i="1">
                <a:solidFill>
                  <a:schemeClr val="bg1"/>
                </a:solidFill>
                <a:latin typeface="Bell MT" panose="02020503060305020303" pitchFamily="18" charset="0"/>
              </a:rPr>
              <a:t>now what?</a:t>
            </a:r>
          </a:p>
        </p:txBody>
      </p:sp>
    </p:spTree>
    <p:extLst>
      <p:ext uri="{BB962C8B-B14F-4D97-AF65-F5344CB8AC3E}">
        <p14:creationId xmlns:p14="http://schemas.microsoft.com/office/powerpoint/2010/main" val="168661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18F57F91-5741-4FA8-BB68-BC3AA2D9838E}"/>
              </a:ext>
            </a:extLst>
          </p:cNvPr>
          <p:cNvCxnSpPr>
            <a:cxnSpLocks/>
          </p:cNvCxnSpPr>
          <p:nvPr/>
        </p:nvCxnSpPr>
        <p:spPr>
          <a:xfrm>
            <a:off x="5360856" y="3659631"/>
            <a:ext cx="0" cy="3878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7C79B7C-37A0-43F1-AE91-272072EA7DEC}"/>
              </a:ext>
            </a:extLst>
          </p:cNvPr>
          <p:cNvCxnSpPr>
            <a:cxnSpLocks/>
          </p:cNvCxnSpPr>
          <p:nvPr/>
        </p:nvCxnSpPr>
        <p:spPr>
          <a:xfrm>
            <a:off x="5360856" y="4994240"/>
            <a:ext cx="0" cy="3139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70AD6E7-9618-4521-81E9-276771EE7BA5}"/>
              </a:ext>
            </a:extLst>
          </p:cNvPr>
          <p:cNvSpPr>
            <a:spLocks noGrp="1"/>
          </p:cNvSpPr>
          <p:nvPr>
            <p:ph type="title"/>
          </p:nvPr>
        </p:nvSpPr>
        <p:spPr>
          <a:xfrm>
            <a:off x="708891" y="1"/>
            <a:ext cx="10515600" cy="914400"/>
          </a:xfrm>
        </p:spPr>
        <p:txBody>
          <a:bodyPr>
            <a:noAutofit/>
          </a:bodyPr>
          <a:lstStyle/>
          <a:p>
            <a:r>
              <a:rPr lang="en-US" sz="4000" dirty="0">
                <a:latin typeface="Candara" panose="020E0502030303020204" pitchFamily="34" charset="0"/>
              </a:rPr>
              <a:t>Process in Determining Management Strategy</a:t>
            </a:r>
          </a:p>
        </p:txBody>
      </p:sp>
      <p:sp>
        <p:nvSpPr>
          <p:cNvPr id="4" name="Oval 3">
            <a:extLst>
              <a:ext uri="{FF2B5EF4-FFF2-40B4-BE49-F238E27FC236}">
                <a16:creationId xmlns:a16="http://schemas.microsoft.com/office/drawing/2014/main" id="{F3CB5858-8922-4E8D-A402-F1A1EFFF20E3}"/>
              </a:ext>
            </a:extLst>
          </p:cNvPr>
          <p:cNvSpPr/>
          <p:nvPr/>
        </p:nvSpPr>
        <p:spPr>
          <a:xfrm>
            <a:off x="4195917" y="812640"/>
            <a:ext cx="2216066" cy="15540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Fire is threating Public Safety, Infrastructure, and/or Natural or Cultural Resources</a:t>
            </a:r>
          </a:p>
        </p:txBody>
      </p:sp>
      <p:cxnSp>
        <p:nvCxnSpPr>
          <p:cNvPr id="6" name="Straight Arrow Connector 5">
            <a:extLst>
              <a:ext uri="{FF2B5EF4-FFF2-40B4-BE49-F238E27FC236}">
                <a16:creationId xmlns:a16="http://schemas.microsoft.com/office/drawing/2014/main" id="{F4BECA2E-9B71-4220-A9CF-D7C12E770AB7}"/>
              </a:ext>
            </a:extLst>
          </p:cNvPr>
          <p:cNvCxnSpPr>
            <a:cxnSpLocks/>
            <a:stCxn id="4" idx="6"/>
          </p:cNvCxnSpPr>
          <p:nvPr/>
        </p:nvCxnSpPr>
        <p:spPr>
          <a:xfrm flipV="1">
            <a:off x="6411983" y="1574568"/>
            <a:ext cx="1939223" cy="150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40C4480-D7AF-40E3-A161-94D528A55362}"/>
              </a:ext>
            </a:extLst>
          </p:cNvPr>
          <p:cNvCxnSpPr>
            <a:cxnSpLocks/>
          </p:cNvCxnSpPr>
          <p:nvPr/>
        </p:nvCxnSpPr>
        <p:spPr>
          <a:xfrm flipH="1">
            <a:off x="5323069" y="2366658"/>
            <a:ext cx="6096" cy="3228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CC9D572-F0B2-438A-A753-0C18F5D74709}"/>
              </a:ext>
            </a:extLst>
          </p:cNvPr>
          <p:cNvSpPr/>
          <p:nvPr/>
        </p:nvSpPr>
        <p:spPr>
          <a:xfrm>
            <a:off x="8351206" y="1135682"/>
            <a:ext cx="2148506"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Berlin Sans FB Demi" panose="020E0802020502020306" pitchFamily="34" charset="0"/>
                <a:ea typeface="+mn-ea"/>
                <a:cs typeface="+mn-cs"/>
              </a:rPr>
              <a:t>FULL SUPRESSION</a:t>
            </a:r>
          </a:p>
        </p:txBody>
      </p:sp>
      <p:sp>
        <p:nvSpPr>
          <p:cNvPr id="14" name="TextBox 13">
            <a:extLst>
              <a:ext uri="{FF2B5EF4-FFF2-40B4-BE49-F238E27FC236}">
                <a16:creationId xmlns:a16="http://schemas.microsoft.com/office/drawing/2014/main" id="{44EF5EBC-865A-4F92-B59C-1844000F8628}"/>
              </a:ext>
            </a:extLst>
          </p:cNvPr>
          <p:cNvSpPr txBox="1"/>
          <p:nvPr/>
        </p:nvSpPr>
        <p:spPr>
          <a:xfrm>
            <a:off x="6372204" y="1239674"/>
            <a:ext cx="51264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5" name="TextBox 14">
            <a:extLst>
              <a:ext uri="{FF2B5EF4-FFF2-40B4-BE49-F238E27FC236}">
                <a16:creationId xmlns:a16="http://schemas.microsoft.com/office/drawing/2014/main" id="{98D63E07-3237-49B9-A742-DA886E601260}"/>
              </a:ext>
            </a:extLst>
          </p:cNvPr>
          <p:cNvSpPr txBox="1"/>
          <p:nvPr/>
        </p:nvSpPr>
        <p:spPr>
          <a:xfrm>
            <a:off x="4836213" y="2319691"/>
            <a:ext cx="4555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sp>
        <p:nvSpPr>
          <p:cNvPr id="16" name="Oval 15">
            <a:extLst>
              <a:ext uri="{FF2B5EF4-FFF2-40B4-BE49-F238E27FC236}">
                <a16:creationId xmlns:a16="http://schemas.microsoft.com/office/drawing/2014/main" id="{F2C3280A-5851-461F-9271-6490B03CBC68}"/>
              </a:ext>
            </a:extLst>
          </p:cNvPr>
          <p:cNvSpPr/>
          <p:nvPr/>
        </p:nvSpPr>
        <p:spPr>
          <a:xfrm>
            <a:off x="4483389" y="4047498"/>
            <a:ext cx="1754934" cy="95137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Could the landscape benefit from this fire? </a:t>
            </a:r>
          </a:p>
        </p:txBody>
      </p:sp>
      <p:cxnSp>
        <p:nvCxnSpPr>
          <p:cNvPr id="19" name="Straight Arrow Connector 18">
            <a:extLst>
              <a:ext uri="{FF2B5EF4-FFF2-40B4-BE49-F238E27FC236}">
                <a16:creationId xmlns:a16="http://schemas.microsoft.com/office/drawing/2014/main" id="{172F5B1B-B3EE-4DD9-BB00-A05C2870FB76}"/>
              </a:ext>
            </a:extLst>
          </p:cNvPr>
          <p:cNvCxnSpPr>
            <a:cxnSpLocks/>
            <a:stCxn id="30" idx="6"/>
            <a:endCxn id="12" idx="3"/>
          </p:cNvCxnSpPr>
          <p:nvPr/>
        </p:nvCxnSpPr>
        <p:spPr>
          <a:xfrm flipV="1">
            <a:off x="6732170" y="1916171"/>
            <a:ext cx="1933677" cy="1304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34E8AD-01CE-4325-AC7B-4D7E8DF37360}"/>
              </a:ext>
            </a:extLst>
          </p:cNvPr>
          <p:cNvSpPr txBox="1"/>
          <p:nvPr/>
        </p:nvSpPr>
        <p:spPr>
          <a:xfrm>
            <a:off x="6628525" y="2730206"/>
            <a:ext cx="45557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sp>
        <p:nvSpPr>
          <p:cNvPr id="29" name="TextBox 28">
            <a:extLst>
              <a:ext uri="{FF2B5EF4-FFF2-40B4-BE49-F238E27FC236}">
                <a16:creationId xmlns:a16="http://schemas.microsoft.com/office/drawing/2014/main" id="{A0F4D5AB-CE99-4AB9-8F0D-AD5B4FB915C3}"/>
              </a:ext>
            </a:extLst>
          </p:cNvPr>
          <p:cNvSpPr txBox="1"/>
          <p:nvPr/>
        </p:nvSpPr>
        <p:spPr>
          <a:xfrm>
            <a:off x="4796007" y="3705941"/>
            <a:ext cx="48551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30" name="Oval 29">
            <a:extLst>
              <a:ext uri="{FF2B5EF4-FFF2-40B4-BE49-F238E27FC236}">
                <a16:creationId xmlns:a16="http://schemas.microsoft.com/office/drawing/2014/main" id="{A41AA090-B321-4E26-80EA-D57EA1161177}"/>
              </a:ext>
            </a:extLst>
          </p:cNvPr>
          <p:cNvSpPr/>
          <p:nvPr/>
        </p:nvSpPr>
        <p:spPr>
          <a:xfrm>
            <a:off x="3863537" y="2689462"/>
            <a:ext cx="2868633" cy="106300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Does the Agency have a pre-established Management Plan which allows managing wildfire for resource benefit in this location? </a:t>
            </a:r>
          </a:p>
        </p:txBody>
      </p:sp>
      <p:cxnSp>
        <p:nvCxnSpPr>
          <p:cNvPr id="33" name="Straight Arrow Connector 32">
            <a:extLst>
              <a:ext uri="{FF2B5EF4-FFF2-40B4-BE49-F238E27FC236}">
                <a16:creationId xmlns:a16="http://schemas.microsoft.com/office/drawing/2014/main" id="{E1581D39-F325-47DB-BBD8-D5AE03343C6A}"/>
              </a:ext>
            </a:extLst>
          </p:cNvPr>
          <p:cNvCxnSpPr>
            <a:cxnSpLocks/>
            <a:stCxn id="16" idx="6"/>
          </p:cNvCxnSpPr>
          <p:nvPr/>
        </p:nvCxnSpPr>
        <p:spPr>
          <a:xfrm flipV="1">
            <a:off x="6238323" y="2038810"/>
            <a:ext cx="2789750" cy="24843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52334EC-EA45-4460-B011-97CD991411D1}"/>
              </a:ext>
            </a:extLst>
          </p:cNvPr>
          <p:cNvSpPr txBox="1"/>
          <p:nvPr/>
        </p:nvSpPr>
        <p:spPr>
          <a:xfrm>
            <a:off x="6104046" y="3987960"/>
            <a:ext cx="45557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sp>
        <p:nvSpPr>
          <p:cNvPr id="44" name="TextBox 43">
            <a:extLst>
              <a:ext uri="{FF2B5EF4-FFF2-40B4-BE49-F238E27FC236}">
                <a16:creationId xmlns:a16="http://schemas.microsoft.com/office/drawing/2014/main" id="{16748449-8A22-4972-AA5B-BFEDDAD33686}"/>
              </a:ext>
            </a:extLst>
          </p:cNvPr>
          <p:cNvSpPr txBox="1"/>
          <p:nvPr/>
        </p:nvSpPr>
        <p:spPr>
          <a:xfrm>
            <a:off x="4831142" y="4938883"/>
            <a:ext cx="48551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45" name="Oval 44">
            <a:extLst>
              <a:ext uri="{FF2B5EF4-FFF2-40B4-BE49-F238E27FC236}">
                <a16:creationId xmlns:a16="http://schemas.microsoft.com/office/drawing/2014/main" id="{E8D8D42D-4836-40CD-9876-AA3BACEC8AC0}"/>
              </a:ext>
            </a:extLst>
          </p:cNvPr>
          <p:cNvSpPr/>
          <p:nvPr/>
        </p:nvSpPr>
        <p:spPr>
          <a:xfrm>
            <a:off x="4195917" y="5312849"/>
            <a:ext cx="2223940" cy="1322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Is there </a:t>
            </a:r>
            <a:r>
              <a:rPr kumimoji="0" lang="en-US" sz="1200" b="1" i="1" u="none" strike="noStrike" kern="1200" cap="none" spc="0" normalizeH="0" baseline="0" noProof="0" dirty="0">
                <a:ln>
                  <a:noFill/>
                </a:ln>
                <a:solidFill>
                  <a:prstClr val="white"/>
                </a:solidFill>
                <a:effectLst/>
                <a:uLnTx/>
                <a:uFillTx/>
                <a:latin typeface="Calibri" panose="020F0502020204030204"/>
                <a:ea typeface="+mn-ea"/>
                <a:cs typeface="+mn-cs"/>
              </a:rPr>
              <a:t>SUPPORT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to allow some or all the fire to function in its natural ecological role?</a:t>
            </a:r>
          </a:p>
        </p:txBody>
      </p:sp>
      <p:cxnSp>
        <p:nvCxnSpPr>
          <p:cNvPr id="57" name="Straight Arrow Connector 56">
            <a:extLst>
              <a:ext uri="{FF2B5EF4-FFF2-40B4-BE49-F238E27FC236}">
                <a16:creationId xmlns:a16="http://schemas.microsoft.com/office/drawing/2014/main" id="{C30FE543-A331-43A9-A332-A6D5173F8963}"/>
              </a:ext>
            </a:extLst>
          </p:cNvPr>
          <p:cNvCxnSpPr>
            <a:cxnSpLocks/>
            <a:stCxn id="45" idx="6"/>
            <a:endCxn id="12" idx="4"/>
          </p:cNvCxnSpPr>
          <p:nvPr/>
        </p:nvCxnSpPr>
        <p:spPr>
          <a:xfrm flipV="1">
            <a:off x="6419857" y="2050082"/>
            <a:ext cx="3005602" cy="39239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EF4E9CB-FB4E-4A48-97A2-708C40647434}"/>
              </a:ext>
            </a:extLst>
          </p:cNvPr>
          <p:cNvCxnSpPr>
            <a:cxnSpLocks/>
            <a:stCxn id="45" idx="6"/>
          </p:cNvCxnSpPr>
          <p:nvPr/>
        </p:nvCxnSpPr>
        <p:spPr>
          <a:xfrm flipV="1">
            <a:off x="6419857" y="5964795"/>
            <a:ext cx="2608216" cy="9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1AB398E-0EAC-43A4-A3BD-65536D0211A1}"/>
              </a:ext>
            </a:extLst>
          </p:cNvPr>
          <p:cNvSpPr txBox="1"/>
          <p:nvPr/>
        </p:nvSpPr>
        <p:spPr>
          <a:xfrm>
            <a:off x="7166870" y="5964795"/>
            <a:ext cx="116961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MAYBE???</a:t>
            </a:r>
          </a:p>
        </p:txBody>
      </p:sp>
      <p:sp>
        <p:nvSpPr>
          <p:cNvPr id="68" name="TextBox 67">
            <a:extLst>
              <a:ext uri="{FF2B5EF4-FFF2-40B4-BE49-F238E27FC236}">
                <a16:creationId xmlns:a16="http://schemas.microsoft.com/office/drawing/2014/main" id="{D237A0B5-4529-42CA-AD73-C695E8BD5696}"/>
              </a:ext>
            </a:extLst>
          </p:cNvPr>
          <p:cNvSpPr txBox="1"/>
          <p:nvPr/>
        </p:nvSpPr>
        <p:spPr>
          <a:xfrm>
            <a:off x="6247400" y="5421728"/>
            <a:ext cx="45557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sp>
        <p:nvSpPr>
          <p:cNvPr id="17" name="Oval 16">
            <a:extLst>
              <a:ext uri="{FF2B5EF4-FFF2-40B4-BE49-F238E27FC236}">
                <a16:creationId xmlns:a16="http://schemas.microsoft.com/office/drawing/2014/main" id="{8E66BAE7-30D0-4211-8691-396978F16356}"/>
              </a:ext>
            </a:extLst>
          </p:cNvPr>
          <p:cNvSpPr/>
          <p:nvPr/>
        </p:nvSpPr>
        <p:spPr>
          <a:xfrm>
            <a:off x="9028073" y="5508665"/>
            <a:ext cx="9144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95000"/>
                    <a:lumOff val="5000"/>
                  </a:schemeClr>
                </a:solidFill>
                <a:effectLst/>
                <a:uLnTx/>
                <a:uFillTx/>
                <a:latin typeface="Berlin Sans FB Demi" panose="020E0802020502020306" pitchFamily="34" charset="0"/>
              </a:rPr>
              <a:t>Now What?</a:t>
            </a:r>
          </a:p>
        </p:txBody>
      </p:sp>
    </p:spTree>
    <p:extLst>
      <p:ext uri="{BB962C8B-B14F-4D97-AF65-F5344CB8AC3E}">
        <p14:creationId xmlns:p14="http://schemas.microsoft.com/office/powerpoint/2010/main" val="355780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4C6A27B-2988-47A6-974D-E660514B6F55}"/>
              </a:ext>
            </a:extLst>
          </p:cNvPr>
          <p:cNvSpPr>
            <a:spLocks noGrp="1"/>
          </p:cNvSpPr>
          <p:nvPr>
            <p:ph type="title"/>
          </p:nvPr>
        </p:nvSpPr>
        <p:spPr>
          <a:xfrm>
            <a:off x="228601" y="1089665"/>
            <a:ext cx="3581402" cy="3384885"/>
          </a:xfrm>
        </p:spPr>
        <p:txBody>
          <a:bodyPr vert="horz" lIns="91440" tIns="45720" rIns="91440" bIns="45720" rtlCol="0" anchor="t">
            <a:normAutofit fontScale="90000"/>
          </a:bodyPr>
          <a:lstStyle/>
          <a:p>
            <a:r>
              <a:rPr lang="en-US" sz="3500" kern="1200" dirty="0">
                <a:solidFill>
                  <a:srgbClr val="FFFFFF"/>
                </a:solidFill>
                <a:latin typeface="+mj-lt"/>
                <a:ea typeface="+mj-ea"/>
                <a:cs typeface="+mj-cs"/>
              </a:rPr>
              <a:t>Department of the Interior Regions: </a:t>
            </a:r>
            <a:br>
              <a:rPr lang="en-US" sz="3700" kern="1200" dirty="0">
                <a:solidFill>
                  <a:srgbClr val="FFFFFF"/>
                </a:solidFill>
                <a:latin typeface="+mj-lt"/>
                <a:ea typeface="+mj-ea"/>
                <a:cs typeface="+mj-cs"/>
              </a:rPr>
            </a:br>
            <a:br>
              <a:rPr lang="en-US" sz="3700" kern="1200" dirty="0">
                <a:solidFill>
                  <a:srgbClr val="FFFFFF"/>
                </a:solidFill>
                <a:latin typeface="+mj-lt"/>
                <a:ea typeface="+mj-ea"/>
                <a:cs typeface="+mj-cs"/>
              </a:rPr>
            </a:br>
            <a:r>
              <a:rPr lang="en-US" sz="1800" kern="1200" dirty="0">
                <a:solidFill>
                  <a:srgbClr val="FFFFFF"/>
                </a:solidFill>
                <a:latin typeface="+mj-lt"/>
                <a:ea typeface="+mj-ea"/>
                <a:cs typeface="+mj-cs"/>
              </a:rPr>
              <a:t>Bureau of Land Management</a:t>
            </a:r>
            <a:r>
              <a:rPr lang="en-US" sz="1800" dirty="0">
                <a:solidFill>
                  <a:srgbClr val="FFFFFF"/>
                </a:solidFill>
              </a:rPr>
              <a:t> (BLM)</a:t>
            </a:r>
            <a:br>
              <a:rPr lang="en-US" sz="1800" dirty="0">
                <a:solidFill>
                  <a:srgbClr val="FFFFFF"/>
                </a:solidFill>
              </a:rPr>
            </a:br>
            <a:br>
              <a:rPr lang="en-US" sz="1800" dirty="0">
                <a:solidFill>
                  <a:srgbClr val="FFFFFF"/>
                </a:solidFill>
              </a:rPr>
            </a:br>
            <a:r>
              <a:rPr lang="en-US" sz="1800" dirty="0">
                <a:solidFill>
                  <a:srgbClr val="FFFFFF"/>
                </a:solidFill>
              </a:rPr>
              <a:t>National Park Service (NPS)</a:t>
            </a:r>
            <a:br>
              <a:rPr lang="en-US" sz="1800" kern="1200" dirty="0">
                <a:solidFill>
                  <a:srgbClr val="FFFFFF"/>
                </a:solidFill>
                <a:latin typeface="+mj-lt"/>
                <a:ea typeface="+mj-ea"/>
                <a:cs typeface="+mj-cs"/>
              </a:rPr>
            </a:br>
            <a:br>
              <a:rPr lang="en-US" sz="1800" kern="1200" dirty="0">
                <a:solidFill>
                  <a:srgbClr val="FFFFFF"/>
                </a:solidFill>
                <a:latin typeface="+mj-lt"/>
                <a:ea typeface="+mj-ea"/>
                <a:cs typeface="+mj-cs"/>
              </a:rPr>
            </a:br>
            <a:r>
              <a:rPr lang="en-US" sz="1800" kern="1200" dirty="0">
                <a:solidFill>
                  <a:srgbClr val="FFFFFF"/>
                </a:solidFill>
                <a:latin typeface="+mj-lt"/>
                <a:ea typeface="+mj-ea"/>
                <a:cs typeface="+mj-cs"/>
              </a:rPr>
              <a:t>Bureau of Indian Affairs (BIA</a:t>
            </a:r>
            <a:r>
              <a:rPr lang="en-US" sz="1800" dirty="0">
                <a:solidFill>
                  <a:srgbClr val="FFFFFF"/>
                </a:solidFill>
              </a:rPr>
              <a:t>)</a:t>
            </a:r>
            <a:r>
              <a:rPr lang="en-US" sz="1800" kern="1200" dirty="0">
                <a:solidFill>
                  <a:srgbClr val="FFFFFF"/>
                </a:solidFill>
                <a:latin typeface="+mj-lt"/>
                <a:ea typeface="+mj-ea"/>
                <a:cs typeface="+mj-cs"/>
              </a:rPr>
              <a:t> </a:t>
            </a:r>
            <a:br>
              <a:rPr lang="en-US" sz="1800" kern="1200" dirty="0">
                <a:solidFill>
                  <a:srgbClr val="FFFFFF"/>
                </a:solidFill>
                <a:latin typeface="+mj-lt"/>
                <a:ea typeface="+mj-ea"/>
                <a:cs typeface="+mj-cs"/>
              </a:rPr>
            </a:br>
            <a:br>
              <a:rPr lang="en-US" sz="1800" kern="1200" dirty="0">
                <a:solidFill>
                  <a:srgbClr val="FFFFFF"/>
                </a:solidFill>
                <a:latin typeface="+mj-lt"/>
                <a:ea typeface="+mj-ea"/>
                <a:cs typeface="+mj-cs"/>
              </a:rPr>
            </a:br>
            <a:r>
              <a:rPr lang="en-US" sz="1800" kern="1200" dirty="0">
                <a:solidFill>
                  <a:srgbClr val="FFFFFF"/>
                </a:solidFill>
                <a:latin typeface="+mj-lt"/>
                <a:ea typeface="+mj-ea"/>
                <a:cs typeface="+mj-cs"/>
              </a:rPr>
              <a:t>US Fish and Wildlife Service (FWS)</a:t>
            </a:r>
            <a:br>
              <a:rPr lang="en-US" sz="1800" kern="1200" dirty="0">
                <a:solidFill>
                  <a:srgbClr val="FFFFFF"/>
                </a:solidFill>
                <a:latin typeface="+mj-lt"/>
                <a:ea typeface="+mj-ea"/>
                <a:cs typeface="+mj-cs"/>
              </a:rPr>
            </a:br>
            <a:endParaRPr lang="en-US" sz="18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897BB853-972F-4BB0-A061-CAD18F77A4EF}"/>
              </a:ext>
            </a:extLst>
          </p:cNvPr>
          <p:cNvPicPr>
            <a:picLocks noChangeAspect="1"/>
          </p:cNvPicPr>
          <p:nvPr/>
        </p:nvPicPr>
        <p:blipFill>
          <a:blip r:embed="rId3"/>
          <a:stretch>
            <a:fillRect/>
          </a:stretch>
        </p:blipFill>
        <p:spPr>
          <a:xfrm>
            <a:off x="4502428" y="1089665"/>
            <a:ext cx="7225748" cy="4678670"/>
          </a:xfrm>
          <a:prstGeom prst="rect">
            <a:avLst/>
          </a:prstGeom>
        </p:spPr>
      </p:pic>
    </p:spTree>
    <p:extLst>
      <p:ext uri="{BB962C8B-B14F-4D97-AF65-F5344CB8AC3E}">
        <p14:creationId xmlns:p14="http://schemas.microsoft.com/office/powerpoint/2010/main" val="2416808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D934DDC-6A61-84B3-666B-CB2678BDF55E}"/>
              </a:ext>
            </a:extLst>
          </p:cNvPr>
          <p:cNvPicPr>
            <a:picLocks noChangeAspect="1"/>
          </p:cNvPicPr>
          <p:nvPr/>
        </p:nvPicPr>
        <p:blipFill rotWithShape="1">
          <a:blip r:embed="rId2"/>
          <a:srcRect t="3003" b="12727"/>
          <a:stretch/>
        </p:blipFill>
        <p:spPr>
          <a:xfrm>
            <a:off x="0" y="10"/>
            <a:ext cx="12191980" cy="6857990"/>
          </a:xfrm>
          <a:prstGeom prst="rect">
            <a:avLst/>
          </a:prstGeom>
        </p:spPr>
      </p:pic>
      <p:sp>
        <p:nvSpPr>
          <p:cNvPr id="29" name="Rectangle 2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9BB401-01CD-47FE-AD98-DA62639DBB7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kumimoji="0" lang="en-US" b="0" i="0" u="none" strike="noStrike" cap="none" spc="0" normalizeH="0" baseline="0" noProof="0" dirty="0">
                <a:ln>
                  <a:noFill/>
                </a:ln>
                <a:effectLst/>
                <a:uLnTx/>
                <a:uFillTx/>
              </a:rPr>
              <a:t>Process in Determining Management Strategy (Cont.)</a:t>
            </a:r>
            <a:endParaRPr lang="en-US" dirty="0"/>
          </a:p>
        </p:txBody>
      </p:sp>
      <p:graphicFrame>
        <p:nvGraphicFramePr>
          <p:cNvPr id="28" name="Diagram 27">
            <a:extLst>
              <a:ext uri="{FF2B5EF4-FFF2-40B4-BE49-F238E27FC236}">
                <a16:creationId xmlns:a16="http://schemas.microsoft.com/office/drawing/2014/main" id="{688AF9E8-33BE-48BB-AFC5-0E3D5136835C}"/>
              </a:ext>
            </a:extLst>
          </p:cNvPr>
          <p:cNvGraphicFramePr/>
          <p:nvPr>
            <p:extLst>
              <p:ext uri="{D42A27DB-BD31-4B8C-83A1-F6EECF244321}">
                <p14:modId xmlns:p14="http://schemas.microsoft.com/office/powerpoint/2010/main" val="2597182395"/>
              </p:ext>
            </p:extLst>
          </p:nvPr>
        </p:nvGraphicFramePr>
        <p:xfrm>
          <a:off x="1946275" y="107420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3497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a:extLst>
              <a:ext uri="{FF2B5EF4-FFF2-40B4-BE49-F238E27FC236}">
                <a16:creationId xmlns:a16="http://schemas.microsoft.com/office/drawing/2014/main" id="{A96B0D07-8ECB-4EB3-A9AD-99B361FE20E8}"/>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b="6218"/>
          <a:stretch/>
        </p:blipFill>
        <p:spPr bwMode="auto">
          <a:xfrm>
            <a:off x="-238105" y="-11429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1E8A990-A18F-422A-BBEB-F9CD8E2591BC}"/>
              </a:ext>
            </a:extLst>
          </p:cNvPr>
          <p:cNvSpPr>
            <a:spLocks noGrp="1"/>
          </p:cNvSpPr>
          <p:nvPr>
            <p:ph idx="1"/>
          </p:nvPr>
        </p:nvSpPr>
        <p:spPr>
          <a:xfrm>
            <a:off x="2502891" y="1722775"/>
            <a:ext cx="3152775" cy="2645455"/>
          </a:xfrm>
        </p:spPr>
        <p:txBody>
          <a:bodyPr>
            <a:noAutofit/>
          </a:bodyPr>
          <a:lstStyle/>
          <a:p>
            <a:pPr marL="0" indent="0" algn="ctr">
              <a:buNone/>
            </a:pPr>
            <a:r>
              <a:rPr lang="en-US" sz="2500" b="1" dirty="0">
                <a:solidFill>
                  <a:srgbClr val="FFFFFF"/>
                </a:solidFill>
                <a:latin typeface="Raleway" pitchFamily="2" charset="0"/>
              </a:rPr>
              <a:t>T</a:t>
            </a:r>
            <a:r>
              <a:rPr lang="en-US" sz="2500" b="1" i="0" dirty="0">
                <a:solidFill>
                  <a:srgbClr val="FFFFFF"/>
                </a:solidFill>
                <a:effectLst/>
                <a:latin typeface="Raleway" pitchFamily="2" charset="0"/>
              </a:rPr>
              <a:t>o sustain the health, diversity, and productivity of the public lands for the use and enjoyment of present and future generations</a:t>
            </a:r>
            <a:r>
              <a:rPr lang="en-US" sz="2500" b="1" u="sng" dirty="0">
                <a:solidFill>
                  <a:srgbClr val="FFFFFF"/>
                </a:solidFill>
                <a:latin typeface="Raleway" pitchFamily="2" charset="0"/>
              </a:rPr>
              <a:t>  </a:t>
            </a:r>
          </a:p>
        </p:txBody>
      </p:sp>
      <p:pic>
        <p:nvPicPr>
          <p:cNvPr id="5" name="Picture 4">
            <a:extLst>
              <a:ext uri="{FF2B5EF4-FFF2-40B4-BE49-F238E27FC236}">
                <a16:creationId xmlns:a16="http://schemas.microsoft.com/office/drawing/2014/main" id="{C6788E1E-D73B-4886-BE8B-2CE9BECE71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3" r="1927"/>
          <a:stretch/>
        </p:blipFill>
        <p:spPr bwMode="auto">
          <a:xfrm>
            <a:off x="6140007" y="-5714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0A3F2F-FAE0-486D-9875-F90A3F5C7314}"/>
              </a:ext>
            </a:extLst>
          </p:cNvPr>
          <p:cNvSpPr txBox="1"/>
          <p:nvPr/>
        </p:nvSpPr>
        <p:spPr>
          <a:xfrm>
            <a:off x="7441890" y="1687961"/>
            <a:ext cx="3283974" cy="2862322"/>
          </a:xfrm>
          <a:prstGeom prst="rect">
            <a:avLst/>
          </a:prstGeom>
          <a:noFill/>
        </p:spPr>
        <p:txBody>
          <a:bodyPr wrap="square" rtlCol="0">
            <a:sp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2500" b="1" i="0" u="none" strike="noStrike" kern="1200" cap="none" spc="0" normalizeH="0" baseline="0" noProof="0" dirty="0">
                <a:ln>
                  <a:noFill/>
                </a:ln>
                <a:solidFill>
                  <a:schemeClr val="bg1"/>
                </a:solidFill>
                <a:effectLst/>
                <a:uLnTx/>
                <a:uFillTx/>
                <a:latin typeface="Raleway" panose="020B0604020202020204" pitchFamily="2" charset="0"/>
                <a:ea typeface="+mn-ea"/>
                <a:cs typeface="+mn-cs"/>
              </a:rPr>
              <a:t>To sustain the health, diversity, and productivity of the nation’s forests and grasslands to meet the needs of present and future generations.</a:t>
            </a:r>
          </a:p>
        </p:txBody>
      </p:sp>
    </p:spTree>
    <p:extLst>
      <p:ext uri="{BB962C8B-B14F-4D97-AF65-F5344CB8AC3E}">
        <p14:creationId xmlns:p14="http://schemas.microsoft.com/office/powerpoint/2010/main" val="4291023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E8DEEF-B221-4EE7-87F9-44A67D77D8E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The Forest Service Regions</a:t>
            </a:r>
          </a:p>
        </p:txBody>
      </p:sp>
      <p:pic>
        <p:nvPicPr>
          <p:cNvPr id="3" name="Picture 2">
            <a:extLst>
              <a:ext uri="{FF2B5EF4-FFF2-40B4-BE49-F238E27FC236}">
                <a16:creationId xmlns:a16="http://schemas.microsoft.com/office/drawing/2014/main" id="{0C392AFA-8000-4B07-B21C-69B167E6D921}"/>
              </a:ext>
            </a:extLst>
          </p:cNvPr>
          <p:cNvPicPr>
            <a:picLocks noChangeAspect="1"/>
          </p:cNvPicPr>
          <p:nvPr/>
        </p:nvPicPr>
        <p:blipFill rotWithShape="1">
          <a:blip r:embed="rId3"/>
          <a:srcRect l="5801" t="14629" r="6508" b="9353"/>
          <a:stretch/>
        </p:blipFill>
        <p:spPr>
          <a:xfrm>
            <a:off x="4502428" y="1080042"/>
            <a:ext cx="7225748" cy="4697916"/>
          </a:xfrm>
          <a:prstGeom prst="rect">
            <a:avLst/>
          </a:prstGeom>
        </p:spPr>
      </p:pic>
    </p:spTree>
    <p:extLst>
      <p:ext uri="{BB962C8B-B14F-4D97-AF65-F5344CB8AC3E}">
        <p14:creationId xmlns:p14="http://schemas.microsoft.com/office/powerpoint/2010/main" val="1011607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088DC-4AC3-43FD-87C2-45DA24E16DFE}"/>
              </a:ext>
            </a:extLst>
          </p:cNvPr>
          <p:cNvSpPr>
            <a:spLocks noGrp="1"/>
          </p:cNvSpPr>
          <p:nvPr>
            <p:ph type="title"/>
          </p:nvPr>
        </p:nvSpPr>
        <p:spPr>
          <a:xfrm>
            <a:off x="586478" y="1683756"/>
            <a:ext cx="3115265" cy="2396359"/>
          </a:xfrm>
        </p:spPr>
        <p:txBody>
          <a:bodyPr anchor="b">
            <a:normAutofit/>
          </a:bodyPr>
          <a:lstStyle/>
          <a:p>
            <a:pPr algn="r"/>
            <a:r>
              <a:rPr lang="en-US" sz="2800">
                <a:solidFill>
                  <a:srgbClr val="FFFFFF"/>
                </a:solidFill>
              </a:rPr>
              <a:t>Land Management Agency’s</a:t>
            </a:r>
            <a:br>
              <a:rPr lang="en-US" sz="2800">
                <a:solidFill>
                  <a:srgbClr val="FFFFFF"/>
                </a:solidFill>
              </a:rPr>
            </a:br>
            <a:r>
              <a:rPr lang="en-US" sz="2800">
                <a:solidFill>
                  <a:srgbClr val="FFFFFF"/>
                </a:solidFill>
              </a:rPr>
              <a:t>Wildland Fire Work Force</a:t>
            </a:r>
            <a:br>
              <a:rPr lang="en-US" sz="2800">
                <a:solidFill>
                  <a:srgbClr val="FFFFFF"/>
                </a:solidFill>
              </a:rPr>
            </a:br>
            <a:endParaRPr lang="en-US" sz="2800">
              <a:solidFill>
                <a:srgbClr val="FFFFFF"/>
              </a:solidFill>
            </a:endParaRPr>
          </a:p>
        </p:txBody>
      </p:sp>
      <p:graphicFrame>
        <p:nvGraphicFramePr>
          <p:cNvPr id="5" name="Content Placeholder 2">
            <a:extLst>
              <a:ext uri="{FF2B5EF4-FFF2-40B4-BE49-F238E27FC236}">
                <a16:creationId xmlns:a16="http://schemas.microsoft.com/office/drawing/2014/main" id="{EA5B6E42-F56B-8FA2-F34B-7324CE8BC277}"/>
              </a:ext>
            </a:extLst>
          </p:cNvPr>
          <p:cNvGraphicFramePr>
            <a:graphicFrameLocks noGrp="1"/>
          </p:cNvGraphicFramePr>
          <p:nvPr>
            <p:ph idx="1"/>
            <p:extLst>
              <p:ext uri="{D42A27DB-BD31-4B8C-83A1-F6EECF244321}">
                <p14:modId xmlns:p14="http://schemas.microsoft.com/office/powerpoint/2010/main" val="203229925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9614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9B22F5-613D-4AA2-8245-602053539E13}"/>
              </a:ext>
            </a:extLst>
          </p:cNvPr>
          <p:cNvSpPr>
            <a:spLocks noGrp="1"/>
          </p:cNvSpPr>
          <p:nvPr>
            <p:ph type="title"/>
          </p:nvPr>
        </p:nvSpPr>
        <p:spPr>
          <a:xfrm>
            <a:off x="461273" y="750440"/>
            <a:ext cx="3115265" cy="1658112"/>
          </a:xfrm>
        </p:spPr>
        <p:txBody>
          <a:bodyPr anchor="b">
            <a:normAutofit fontScale="90000"/>
          </a:bodyPr>
          <a:lstStyle/>
          <a:p>
            <a:r>
              <a:rPr lang="en-US" sz="3200" b="1" dirty="0">
                <a:solidFill>
                  <a:schemeClr val="bg1"/>
                </a:solidFill>
              </a:rPr>
              <a:t>Inyo NF and Bishop BLM Interagency Fire Management Program</a:t>
            </a:r>
            <a:r>
              <a:rPr lang="en-US" sz="3100" dirty="0">
                <a:solidFill>
                  <a:srgbClr val="FFFFFF"/>
                </a:solidFill>
              </a:rPr>
              <a:t>. </a:t>
            </a:r>
          </a:p>
        </p:txBody>
      </p:sp>
      <p:sp>
        <p:nvSpPr>
          <p:cNvPr id="12" name="TextBox 11">
            <a:extLst>
              <a:ext uri="{FF2B5EF4-FFF2-40B4-BE49-F238E27FC236}">
                <a16:creationId xmlns:a16="http://schemas.microsoft.com/office/drawing/2014/main" id="{5288FBE7-158B-4431-AC14-F209321968C4}"/>
              </a:ext>
            </a:extLst>
          </p:cNvPr>
          <p:cNvSpPr txBox="1"/>
          <p:nvPr/>
        </p:nvSpPr>
        <p:spPr>
          <a:xfrm>
            <a:off x="461273" y="2647604"/>
            <a:ext cx="3011424" cy="3139321"/>
          </a:xfrm>
          <a:prstGeom prst="rect">
            <a:avLst/>
          </a:prstGeom>
          <a:noFill/>
        </p:spPr>
        <p:txBody>
          <a:bodyPr wrap="square">
            <a:spAutoFit/>
          </a:bodyPr>
          <a:lstStyle/>
          <a:p>
            <a:pPr marL="0" indent="0">
              <a:buNone/>
            </a:pPr>
            <a:r>
              <a:rPr lang="en-US" sz="1800" dirty="0">
                <a:solidFill>
                  <a:schemeClr val="bg1">
                    <a:alpha val="60000"/>
                  </a:schemeClr>
                </a:solidFill>
              </a:rPr>
              <a:t>Inyo National Forest: 1,903,381 acres</a:t>
            </a:r>
          </a:p>
          <a:p>
            <a:pPr marL="0" indent="0">
              <a:buNone/>
            </a:pPr>
            <a:endParaRPr lang="en-US" sz="1800" dirty="0">
              <a:solidFill>
                <a:schemeClr val="bg1">
                  <a:alpha val="60000"/>
                </a:schemeClr>
              </a:solidFill>
            </a:endParaRPr>
          </a:p>
          <a:p>
            <a:pPr marL="0" indent="0">
              <a:buNone/>
            </a:pPr>
            <a:r>
              <a:rPr lang="en-US" sz="1800" dirty="0">
                <a:solidFill>
                  <a:schemeClr val="bg1">
                    <a:alpha val="60000"/>
                  </a:schemeClr>
                </a:solidFill>
              </a:rPr>
              <a:t>Bishop BLM Field Office: 750,000 acres</a:t>
            </a:r>
          </a:p>
          <a:p>
            <a:pPr marL="0" indent="0">
              <a:buNone/>
            </a:pPr>
            <a:endParaRPr lang="en-US" sz="1800" dirty="0">
              <a:solidFill>
                <a:schemeClr val="bg1">
                  <a:alpha val="60000"/>
                </a:schemeClr>
              </a:solidFill>
            </a:endParaRPr>
          </a:p>
          <a:p>
            <a:pPr marL="0" indent="0">
              <a:buNone/>
            </a:pPr>
            <a:r>
              <a:rPr lang="en-US" sz="1800" dirty="0">
                <a:solidFill>
                  <a:schemeClr val="bg1">
                    <a:alpha val="60000"/>
                  </a:schemeClr>
                </a:solidFill>
              </a:rPr>
              <a:t>Counties covered: Fresno, Inyo, Mono, and Tulare Counties, California;</a:t>
            </a:r>
          </a:p>
          <a:p>
            <a:pPr marL="0" indent="0">
              <a:buNone/>
            </a:pPr>
            <a:r>
              <a:rPr lang="en-US" sz="1800" dirty="0">
                <a:solidFill>
                  <a:schemeClr val="bg1">
                    <a:alpha val="60000"/>
                  </a:schemeClr>
                </a:solidFill>
              </a:rPr>
              <a:t>Esmeralda and Mineral Counties, Nevada</a:t>
            </a:r>
          </a:p>
        </p:txBody>
      </p:sp>
      <p:pic>
        <p:nvPicPr>
          <p:cNvPr id="7" name="Content Placeholder 6">
            <a:extLst>
              <a:ext uri="{FF2B5EF4-FFF2-40B4-BE49-F238E27FC236}">
                <a16:creationId xmlns:a16="http://schemas.microsoft.com/office/drawing/2014/main" id="{054D040D-9707-4B81-BA13-D97D723D6010}"/>
              </a:ext>
            </a:extLst>
          </p:cNvPr>
          <p:cNvPicPr>
            <a:picLocks noGrp="1" noChangeAspect="1"/>
          </p:cNvPicPr>
          <p:nvPr>
            <p:ph idx="1"/>
          </p:nvPr>
        </p:nvPicPr>
        <p:blipFill>
          <a:blip r:embed="rId3"/>
          <a:stretch>
            <a:fillRect/>
          </a:stretch>
        </p:blipFill>
        <p:spPr>
          <a:xfrm>
            <a:off x="5781042" y="209329"/>
            <a:ext cx="4667730" cy="6658809"/>
          </a:xfrm>
          <a:prstGeom prst="rect">
            <a:avLst/>
          </a:prstGeom>
        </p:spPr>
      </p:pic>
    </p:spTree>
    <p:extLst>
      <p:ext uri="{BB962C8B-B14F-4D97-AF65-F5344CB8AC3E}">
        <p14:creationId xmlns:p14="http://schemas.microsoft.com/office/powerpoint/2010/main" val="3086193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AD912DA7-4455-4792-89FD-3CFCC5DB223A}"/>
              </a:ext>
            </a:extLst>
          </p:cNvPr>
          <p:cNvSpPr txBox="1"/>
          <p:nvPr/>
        </p:nvSpPr>
        <p:spPr>
          <a:xfrm>
            <a:off x="112294" y="2767106"/>
            <a:ext cx="3785937"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800" kern="1200" dirty="0">
                <a:solidFill>
                  <a:srgbClr val="FFFFFF"/>
                </a:solidFill>
                <a:latin typeface="+mj-lt"/>
                <a:ea typeface="+mj-ea"/>
                <a:cs typeface="+mj-cs"/>
              </a:rPr>
              <a:t>Bishop</a:t>
            </a:r>
            <a:r>
              <a:rPr lang="en-US" sz="3600" kern="1200" dirty="0">
                <a:solidFill>
                  <a:srgbClr val="FFFFFF"/>
                </a:solidFill>
                <a:latin typeface="+mj-lt"/>
                <a:ea typeface="+mj-ea"/>
                <a:cs typeface="+mj-cs"/>
              </a:rPr>
              <a:t> Field Office</a:t>
            </a:r>
          </a:p>
          <a:p>
            <a:pPr>
              <a:lnSpc>
                <a:spcPct val="90000"/>
              </a:lnSpc>
              <a:spcBef>
                <a:spcPct val="0"/>
              </a:spcBef>
              <a:spcAft>
                <a:spcPts val="600"/>
              </a:spcAft>
            </a:pPr>
            <a:endParaRPr lang="en-US" sz="3200" kern="1200" dirty="0">
              <a:solidFill>
                <a:srgbClr val="FFFFFF"/>
              </a:solidFill>
              <a:latin typeface="+mj-lt"/>
              <a:ea typeface="+mj-ea"/>
              <a:cs typeface="+mj-cs"/>
            </a:endParaRPr>
          </a:p>
          <a:p>
            <a:pPr>
              <a:lnSpc>
                <a:spcPct val="90000"/>
              </a:lnSpc>
              <a:spcBef>
                <a:spcPct val="0"/>
              </a:spcBef>
              <a:spcAft>
                <a:spcPts val="600"/>
              </a:spcAft>
            </a:pPr>
            <a:r>
              <a:rPr lang="en-US" sz="2800" kern="1200" dirty="0">
                <a:solidFill>
                  <a:srgbClr val="FFFFFF"/>
                </a:solidFill>
                <a:latin typeface="+mj-lt"/>
                <a:ea typeface="+mj-ea"/>
                <a:cs typeface="+mj-cs"/>
              </a:rPr>
              <a:t>Fire Management Unit</a:t>
            </a:r>
          </a:p>
        </p:txBody>
      </p:sp>
      <p:pic>
        <p:nvPicPr>
          <p:cNvPr id="9" name="Picture 8">
            <a:extLst>
              <a:ext uri="{FF2B5EF4-FFF2-40B4-BE49-F238E27FC236}">
                <a16:creationId xmlns:a16="http://schemas.microsoft.com/office/drawing/2014/main" id="{87AE4517-7A02-45C4-B4BA-728F426BB40A}"/>
              </a:ext>
            </a:extLst>
          </p:cNvPr>
          <p:cNvPicPr>
            <a:picLocks noChangeAspect="1"/>
          </p:cNvPicPr>
          <p:nvPr/>
        </p:nvPicPr>
        <p:blipFill>
          <a:blip r:embed="rId3"/>
          <a:stretch>
            <a:fillRect/>
          </a:stretch>
        </p:blipFill>
        <p:spPr>
          <a:xfrm>
            <a:off x="5664216" y="212780"/>
            <a:ext cx="4974088" cy="6432009"/>
          </a:xfrm>
          <a:prstGeom prst="rect">
            <a:avLst/>
          </a:prstGeom>
        </p:spPr>
      </p:pic>
    </p:spTree>
    <p:extLst>
      <p:ext uri="{BB962C8B-B14F-4D97-AF65-F5344CB8AC3E}">
        <p14:creationId xmlns:p14="http://schemas.microsoft.com/office/powerpoint/2010/main" val="2363139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AD912DA7-4455-4792-89FD-3CFCC5DB223A}"/>
              </a:ext>
            </a:extLst>
          </p:cNvPr>
          <p:cNvSpPr txBox="1"/>
          <p:nvPr/>
        </p:nvSpPr>
        <p:spPr>
          <a:xfrm>
            <a:off x="112294" y="2767106"/>
            <a:ext cx="3785937"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800" kern="1200" dirty="0">
                <a:solidFill>
                  <a:srgbClr val="FFFFFF"/>
                </a:solidFill>
                <a:latin typeface="+mj-lt"/>
                <a:ea typeface="+mj-ea"/>
                <a:cs typeface="+mj-cs"/>
              </a:rPr>
              <a:t>Inyo National Forest Ranger Districts</a:t>
            </a:r>
          </a:p>
        </p:txBody>
      </p:sp>
      <p:pic>
        <p:nvPicPr>
          <p:cNvPr id="2" name="Picture 1">
            <a:extLst>
              <a:ext uri="{FF2B5EF4-FFF2-40B4-BE49-F238E27FC236}">
                <a16:creationId xmlns:a16="http://schemas.microsoft.com/office/drawing/2014/main" id="{AD7B8651-3876-4E65-8A57-7F2C51E1FCFB}"/>
              </a:ext>
            </a:extLst>
          </p:cNvPr>
          <p:cNvPicPr>
            <a:picLocks noChangeAspect="1"/>
          </p:cNvPicPr>
          <p:nvPr/>
        </p:nvPicPr>
        <p:blipFill>
          <a:blip r:embed="rId3"/>
          <a:stretch>
            <a:fillRect/>
          </a:stretch>
        </p:blipFill>
        <p:spPr>
          <a:xfrm>
            <a:off x="5597435" y="142735"/>
            <a:ext cx="5035732" cy="6590347"/>
          </a:xfrm>
          <a:prstGeom prst="rect">
            <a:avLst/>
          </a:prstGeom>
        </p:spPr>
      </p:pic>
    </p:spTree>
    <p:extLst>
      <p:ext uri="{BB962C8B-B14F-4D97-AF65-F5344CB8AC3E}">
        <p14:creationId xmlns:p14="http://schemas.microsoft.com/office/powerpoint/2010/main" val="3194512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9B22F5-613D-4AA2-8245-602053539E13}"/>
              </a:ext>
            </a:extLst>
          </p:cNvPr>
          <p:cNvSpPr>
            <a:spLocks noGrp="1"/>
          </p:cNvSpPr>
          <p:nvPr>
            <p:ph type="title"/>
          </p:nvPr>
        </p:nvSpPr>
        <p:spPr>
          <a:xfrm>
            <a:off x="586478" y="1683756"/>
            <a:ext cx="3115265" cy="2396359"/>
          </a:xfrm>
        </p:spPr>
        <p:txBody>
          <a:bodyPr anchor="b">
            <a:normAutofit/>
          </a:bodyPr>
          <a:lstStyle/>
          <a:p>
            <a:pPr algn="r"/>
            <a:r>
              <a:rPr lang="en-US" sz="3100" dirty="0">
                <a:solidFill>
                  <a:srgbClr val="FFFFFF"/>
                </a:solidFill>
              </a:rPr>
              <a:t>How is Wildfire Management Plans and Policies tied to actions on the ground. </a:t>
            </a:r>
          </a:p>
        </p:txBody>
      </p:sp>
      <p:graphicFrame>
        <p:nvGraphicFramePr>
          <p:cNvPr id="5" name="Content Placeholder 2">
            <a:extLst>
              <a:ext uri="{FF2B5EF4-FFF2-40B4-BE49-F238E27FC236}">
                <a16:creationId xmlns:a16="http://schemas.microsoft.com/office/drawing/2014/main" id="{A862CB39-08FF-4136-47EB-1F38DC5F2E1E}"/>
              </a:ext>
            </a:extLst>
          </p:cNvPr>
          <p:cNvGraphicFramePr>
            <a:graphicFrameLocks noGrp="1"/>
          </p:cNvGraphicFramePr>
          <p:nvPr>
            <p:ph idx="1"/>
            <p:extLst>
              <p:ext uri="{D42A27DB-BD31-4B8C-83A1-F6EECF244321}">
                <p14:modId xmlns:p14="http://schemas.microsoft.com/office/powerpoint/2010/main" val="391610681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3506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AFEB4B-C252-4E5E-8DA0-749AC6D07D40}"/>
              </a:ext>
            </a:extLst>
          </p:cNvPr>
          <p:cNvSpPr>
            <a:spLocks noGrp="1"/>
          </p:cNvSpPr>
          <p:nvPr>
            <p:ph type="title"/>
          </p:nvPr>
        </p:nvSpPr>
        <p:spPr>
          <a:xfrm>
            <a:off x="146304" y="1683756"/>
            <a:ext cx="3754669" cy="2396359"/>
          </a:xfrm>
        </p:spPr>
        <p:txBody>
          <a:bodyPr anchor="b">
            <a:normAutofit/>
          </a:bodyPr>
          <a:lstStyle/>
          <a:p>
            <a:r>
              <a:rPr lang="en-US" sz="3600" dirty="0">
                <a:solidFill>
                  <a:srgbClr val="FFFFFF"/>
                </a:solidFill>
              </a:rPr>
              <a:t>Federal Fire Policy:</a:t>
            </a:r>
            <a:br>
              <a:rPr lang="en-US" sz="3800" dirty="0">
                <a:solidFill>
                  <a:srgbClr val="FFFFFF"/>
                </a:solidFill>
              </a:rPr>
            </a:br>
            <a:br>
              <a:rPr lang="en-US" sz="4000" dirty="0">
                <a:solidFill>
                  <a:srgbClr val="FFFFFF"/>
                </a:solidFill>
              </a:rPr>
            </a:br>
            <a:r>
              <a:rPr lang="en-US" sz="2700" dirty="0">
                <a:solidFill>
                  <a:srgbClr val="FFFFFF"/>
                </a:solidFill>
              </a:rPr>
              <a:t>Wildland Fire Definitions and Guidance</a:t>
            </a:r>
          </a:p>
        </p:txBody>
      </p:sp>
      <p:graphicFrame>
        <p:nvGraphicFramePr>
          <p:cNvPr id="22" name="Content Placeholder 2">
            <a:extLst>
              <a:ext uri="{FF2B5EF4-FFF2-40B4-BE49-F238E27FC236}">
                <a16:creationId xmlns:a16="http://schemas.microsoft.com/office/drawing/2014/main" id="{40F63DAF-F22B-F728-23AE-F4542EAF4F6D}"/>
              </a:ext>
            </a:extLst>
          </p:cNvPr>
          <p:cNvGraphicFramePr>
            <a:graphicFrameLocks noGrp="1"/>
          </p:cNvGraphicFramePr>
          <p:nvPr>
            <p:ph idx="1"/>
            <p:extLst>
              <p:ext uri="{D42A27DB-BD31-4B8C-83A1-F6EECF244321}">
                <p14:modId xmlns:p14="http://schemas.microsoft.com/office/powerpoint/2010/main" val="318754631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8761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EB3D62672F234DACF57AAEF929515C" ma:contentTypeVersion="10" ma:contentTypeDescription="Create a new document." ma:contentTypeScope="" ma:versionID="aba9c0e01e7e95f9acc7180a31096f2a">
  <xsd:schema xmlns:xsd="http://www.w3.org/2001/XMLSchema" xmlns:xs="http://www.w3.org/2001/XMLSchema" xmlns:p="http://schemas.microsoft.com/office/2006/metadata/properties" xmlns:ns2="0db104f0-686a-4e3f-89e8-098cf33bd8b9" xmlns:ns3="576daae3-fb86-4882-8815-4a2bd42d9825" targetNamespace="http://schemas.microsoft.com/office/2006/metadata/properties" ma:root="true" ma:fieldsID="59ee8e1668030873007a10b7feca9a27" ns2:_="" ns3:_="">
    <xsd:import namespace="0db104f0-686a-4e3f-89e8-098cf33bd8b9"/>
    <xsd:import namespace="576daae3-fb86-4882-8815-4a2bd42d98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b104f0-686a-4e3f-89e8-098cf33bd8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564444-4256-4d2b-9f9e-dfa6a9e9503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6daae3-fb86-4882-8815-4a2bd42d982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f001fb4-0ad3-4a00-9a2b-d871dcb8e92c}" ma:internalName="TaxCatchAll" ma:showField="CatchAllData" ma:web="576daae3-fb86-4882-8815-4a2bd42d98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8D856A-D387-4302-BF74-8D6D936CED9B}"/>
</file>

<file path=customXml/itemProps2.xml><?xml version="1.0" encoding="utf-8"?>
<ds:datastoreItem xmlns:ds="http://schemas.openxmlformats.org/officeDocument/2006/customXml" ds:itemID="{FC5655B0-EBEF-496F-88FA-CAD4C50DCEE0}"/>
</file>

<file path=docProps/app.xml><?xml version="1.0" encoding="utf-8"?>
<Properties xmlns="http://schemas.openxmlformats.org/officeDocument/2006/extended-properties" xmlns:vt="http://schemas.openxmlformats.org/officeDocument/2006/docPropsVTypes">
  <TotalTime>2133</TotalTime>
  <Words>948</Words>
  <Application>Microsoft Office PowerPoint</Application>
  <PresentationFormat>Widescreen</PresentationFormat>
  <Paragraphs>135</Paragraphs>
  <Slides>21</Slides>
  <Notes>13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Adobe Devanagari</vt:lpstr>
      <vt:lpstr>Arial</vt:lpstr>
      <vt:lpstr>Arial Rounded MT Bold</vt:lpstr>
      <vt:lpstr>Bell MT</vt:lpstr>
      <vt:lpstr>Berlin Sans FB Demi</vt:lpstr>
      <vt:lpstr>Bernard MT Condensed</vt:lpstr>
      <vt:lpstr>Calibri</vt:lpstr>
      <vt:lpstr>Calibri Light</vt:lpstr>
      <vt:lpstr>Candara</vt:lpstr>
      <vt:lpstr>Cooper Black</vt:lpstr>
      <vt:lpstr>Ink Free</vt:lpstr>
      <vt:lpstr>Raleway</vt:lpstr>
      <vt:lpstr>Times New Roman</vt:lpstr>
      <vt:lpstr>Office Theme</vt:lpstr>
      <vt:lpstr>Wildfire Management Plans and Policies:  USFS and BLM </vt:lpstr>
      <vt:lpstr>Department of the Interior Regions:   Bureau of Land Management (BLM)  National Park Service (NPS)  Bureau of Indian Affairs (BIA)   US Fish and Wildlife Service (FWS) </vt:lpstr>
      <vt:lpstr>The Forest Service Regions</vt:lpstr>
      <vt:lpstr>Land Management Agency’s Wildland Fire Work Force </vt:lpstr>
      <vt:lpstr>Inyo NF and Bishop BLM Interagency Fire Management Program. </vt:lpstr>
      <vt:lpstr>PowerPoint Presentation</vt:lpstr>
      <vt:lpstr>PowerPoint Presentation</vt:lpstr>
      <vt:lpstr>How is Wildfire Management Plans and Policies tied to actions on the ground. </vt:lpstr>
      <vt:lpstr>Federal Fire Policy:  Wildland Fire Definitions and Guidance</vt:lpstr>
      <vt:lpstr>     </vt:lpstr>
      <vt:lpstr>PowerPoint Presentation</vt:lpstr>
      <vt:lpstr>PowerPoint Presentation</vt:lpstr>
      <vt:lpstr>Inyo N.F. Strategic Fire Management Zones</vt:lpstr>
      <vt:lpstr>Planning for a Fire Response</vt:lpstr>
      <vt:lpstr>Dispatching Strategies</vt:lpstr>
      <vt:lpstr>Response Map</vt:lpstr>
      <vt:lpstr>FIRE REPORTED!</vt:lpstr>
      <vt:lpstr>“ON SCENE”- now what?</vt:lpstr>
      <vt:lpstr>Process in Determining Management Strategy</vt:lpstr>
      <vt:lpstr>Process in Determining Management Strategy (Cont.)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Management Plans and Policies: USFS and BLM</dc:title>
  <dc:creator>Traub, Chance - FS, BISHOP, CA</dc:creator>
  <cp:lastModifiedBy>Danielle Espinosa</cp:lastModifiedBy>
  <cp:revision>55</cp:revision>
  <dcterms:created xsi:type="dcterms:W3CDTF">2022-06-17T19:39:37Z</dcterms:created>
  <dcterms:modified xsi:type="dcterms:W3CDTF">2022-06-20T21:24:45Z</dcterms:modified>
</cp:coreProperties>
</file>